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461" r:id="rId5"/>
    <p:sldId id="480" r:id="rId6"/>
    <p:sldId id="617" r:id="rId7"/>
    <p:sldId id="462" r:id="rId8"/>
    <p:sldId id="463" r:id="rId9"/>
    <p:sldId id="464" r:id="rId10"/>
    <p:sldId id="627" r:id="rId11"/>
    <p:sldId id="696" r:id="rId12"/>
    <p:sldId id="613" r:id="rId13"/>
    <p:sldId id="612" r:id="rId14"/>
    <p:sldId id="614" r:id="rId15"/>
    <p:sldId id="615" r:id="rId16"/>
    <p:sldId id="622" r:id="rId17"/>
    <p:sldId id="623" r:id="rId18"/>
    <p:sldId id="624" r:id="rId19"/>
    <p:sldId id="616" r:id="rId20"/>
    <p:sldId id="628" r:id="rId21"/>
    <p:sldId id="646" r:id="rId22"/>
    <p:sldId id="748" r:id="rId23"/>
    <p:sldId id="618" r:id="rId24"/>
    <p:sldId id="619" r:id="rId25"/>
    <p:sldId id="620" r:id="rId26"/>
    <p:sldId id="626" r:id="rId27"/>
    <p:sldId id="625" r:id="rId28"/>
    <p:sldId id="631" r:id="rId29"/>
    <p:sldId id="481" r:id="rId30"/>
    <p:sldId id="483" r:id="rId31"/>
    <p:sldId id="621" r:id="rId32"/>
    <p:sldId id="749" r:id="rId33"/>
    <p:sldId id="750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y.bobrov@bihealth.de" initials="e" lastIdx="1" clrIdx="0">
    <p:extLst>
      <p:ext uri="{19B8F6BF-5375-455C-9EA6-DF929625EA0E}">
        <p15:presenceInfo xmlns:p15="http://schemas.microsoft.com/office/powerpoint/2012/main" userId="evgeny.bobrov@bihealth.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26C"/>
    <a:srgbClr val="C6DEE6"/>
    <a:srgbClr val="D8D8D8"/>
    <a:srgbClr val="263136"/>
    <a:srgbClr val="BFBFBF"/>
    <a:srgbClr val="FFC000"/>
    <a:srgbClr val="C62178"/>
    <a:srgbClr val="C12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E0A18-B76D-4E8D-A5F1-D44920F64E74}" v="156" dt="2024-03-26T08:55:03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73" d="100"/>
          <a:sy n="73" d="100"/>
        </p:scale>
        <p:origin x="45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5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ölch, Ulf" userId="aa5e935c-85e2-42b8-885d-6a518ab5dede" providerId="ADAL" clId="{DA6E0A18-B76D-4E8D-A5F1-D44920F64E74}"/>
    <pc:docChg chg="undo custSel addSld delSld modSld sldOrd">
      <pc:chgData name="Tölch, Ulf" userId="aa5e935c-85e2-42b8-885d-6a518ab5dede" providerId="ADAL" clId="{DA6E0A18-B76D-4E8D-A5F1-D44920F64E74}" dt="2024-03-26T08:55:03.505" v="3352" actId="20577"/>
      <pc:docMkLst>
        <pc:docMk/>
      </pc:docMkLst>
      <pc:sldChg chg="del">
        <pc:chgData name="Tölch, Ulf" userId="aa5e935c-85e2-42b8-885d-6a518ab5dede" providerId="ADAL" clId="{DA6E0A18-B76D-4E8D-A5F1-D44920F64E74}" dt="2024-03-24T10:52:56.079" v="0" actId="2696"/>
        <pc:sldMkLst>
          <pc:docMk/>
          <pc:sldMk cId="1333752664" sldId="256"/>
        </pc:sldMkLst>
      </pc:sldChg>
      <pc:sldChg chg="addSp delSp modSp mod">
        <pc:chgData name="Tölch, Ulf" userId="aa5e935c-85e2-42b8-885d-6a518ab5dede" providerId="ADAL" clId="{DA6E0A18-B76D-4E8D-A5F1-D44920F64E74}" dt="2024-03-25T09:27:42.523" v="538" actId="20577"/>
        <pc:sldMkLst>
          <pc:docMk/>
          <pc:sldMk cId="259865948" sldId="461"/>
        </pc:sldMkLst>
        <pc:spChg chg="mod">
          <ac:chgData name="Tölch, Ulf" userId="aa5e935c-85e2-42b8-885d-6a518ab5dede" providerId="ADAL" clId="{DA6E0A18-B76D-4E8D-A5F1-D44920F64E74}" dt="2024-03-25T09:27:42.523" v="538" actId="20577"/>
          <ac:spMkLst>
            <pc:docMk/>
            <pc:sldMk cId="259865948" sldId="461"/>
            <ac:spMk id="2" creationId="{E8ABCE38-CACB-495B-AB2D-7003A40F3978}"/>
          </ac:spMkLst>
        </pc:spChg>
        <pc:spChg chg="add del mod">
          <ac:chgData name="Tölch, Ulf" userId="aa5e935c-85e2-42b8-885d-6a518ab5dede" providerId="ADAL" clId="{DA6E0A18-B76D-4E8D-A5F1-D44920F64E74}" dt="2024-03-25T07:41:26.430" v="3" actId="478"/>
          <ac:spMkLst>
            <pc:docMk/>
            <pc:sldMk cId="259865948" sldId="461"/>
            <ac:spMk id="4" creationId="{1904B759-AAB9-D4F6-85C3-A92A22B256A0}"/>
          </ac:spMkLst>
        </pc:spChg>
        <pc:spChg chg="del">
          <ac:chgData name="Tölch, Ulf" userId="aa5e935c-85e2-42b8-885d-6a518ab5dede" providerId="ADAL" clId="{DA6E0A18-B76D-4E8D-A5F1-D44920F64E74}" dt="2024-03-24T10:53:03.359" v="1" actId="478"/>
          <ac:spMkLst>
            <pc:docMk/>
            <pc:sldMk cId="259865948" sldId="461"/>
            <ac:spMk id="7" creationId="{3CEE060E-5314-4304-AE68-A980F5AC0832}"/>
          </ac:spMkLst>
        </pc:spChg>
      </pc:sldChg>
      <pc:sldChg chg="ord">
        <pc:chgData name="Tölch, Ulf" userId="aa5e935c-85e2-42b8-885d-6a518ab5dede" providerId="ADAL" clId="{DA6E0A18-B76D-4E8D-A5F1-D44920F64E74}" dt="2024-03-25T08:03:32.252" v="180"/>
        <pc:sldMkLst>
          <pc:docMk/>
          <pc:sldMk cId="1465411990" sldId="462"/>
        </pc:sldMkLst>
      </pc:sldChg>
      <pc:sldChg chg="modAnim">
        <pc:chgData name="Tölch, Ulf" userId="aa5e935c-85e2-42b8-885d-6a518ab5dede" providerId="ADAL" clId="{DA6E0A18-B76D-4E8D-A5F1-D44920F64E74}" dt="2024-03-26T06:45:30.852" v="750"/>
        <pc:sldMkLst>
          <pc:docMk/>
          <pc:sldMk cId="100239738" sldId="463"/>
        </pc:sldMkLst>
      </pc:sldChg>
      <pc:sldChg chg="del ord">
        <pc:chgData name="Tölch, Ulf" userId="aa5e935c-85e2-42b8-885d-6a518ab5dede" providerId="ADAL" clId="{DA6E0A18-B76D-4E8D-A5F1-D44920F64E74}" dt="2024-03-26T06:44:46.084" v="748" actId="47"/>
        <pc:sldMkLst>
          <pc:docMk/>
          <pc:sldMk cId="1742238029" sldId="465"/>
        </pc:sldMkLst>
      </pc:sldChg>
      <pc:sldChg chg="del mod ord modShow">
        <pc:chgData name="Tölch, Ulf" userId="aa5e935c-85e2-42b8-885d-6a518ab5dede" providerId="ADAL" clId="{DA6E0A18-B76D-4E8D-A5F1-D44920F64E74}" dt="2024-03-26T06:55:34.901" v="903" actId="47"/>
        <pc:sldMkLst>
          <pc:docMk/>
          <pc:sldMk cId="2014318662" sldId="477"/>
        </pc:sldMkLst>
      </pc:sldChg>
      <pc:sldChg chg="del">
        <pc:chgData name="Tölch, Ulf" userId="aa5e935c-85e2-42b8-885d-6a518ab5dede" providerId="ADAL" clId="{DA6E0A18-B76D-4E8D-A5F1-D44920F64E74}" dt="2024-03-25T08:06:30.709" v="222" actId="47"/>
        <pc:sldMkLst>
          <pc:docMk/>
          <pc:sldMk cId="1585318894" sldId="478"/>
        </pc:sldMkLst>
      </pc:sldChg>
      <pc:sldChg chg="new del">
        <pc:chgData name="Tölch, Ulf" userId="aa5e935c-85e2-42b8-885d-6a518ab5dede" providerId="ADAL" clId="{DA6E0A18-B76D-4E8D-A5F1-D44920F64E74}" dt="2024-03-25T07:42:12.514" v="9" actId="47"/>
        <pc:sldMkLst>
          <pc:docMk/>
          <pc:sldMk cId="3049473523" sldId="479"/>
        </pc:sldMkLst>
      </pc:sldChg>
      <pc:sldChg chg="addSp delSp modSp new mod">
        <pc:chgData name="Tölch, Ulf" userId="aa5e935c-85e2-42b8-885d-6a518ab5dede" providerId="ADAL" clId="{DA6E0A18-B76D-4E8D-A5F1-D44920F64E74}" dt="2024-03-25T08:01:42.870" v="139" actId="1038"/>
        <pc:sldMkLst>
          <pc:docMk/>
          <pc:sldMk cId="2638710245" sldId="480"/>
        </pc:sldMkLst>
        <pc:spChg chg="del">
          <ac:chgData name="Tölch, Ulf" userId="aa5e935c-85e2-42b8-885d-6a518ab5dede" providerId="ADAL" clId="{DA6E0A18-B76D-4E8D-A5F1-D44920F64E74}" dt="2024-03-25T07:42:17.881" v="10" actId="478"/>
          <ac:spMkLst>
            <pc:docMk/>
            <pc:sldMk cId="2638710245" sldId="480"/>
            <ac:spMk id="2" creationId="{7B9D9143-94CA-81BA-97F0-3C8E8B4B9518}"/>
          </ac:spMkLst>
        </pc:spChg>
        <pc:spChg chg="mod">
          <ac:chgData name="Tölch, Ulf" userId="aa5e935c-85e2-42b8-885d-6a518ab5dede" providerId="ADAL" clId="{DA6E0A18-B76D-4E8D-A5F1-D44920F64E74}" dt="2024-03-25T07:43:09.368" v="72" actId="20577"/>
          <ac:spMkLst>
            <pc:docMk/>
            <pc:sldMk cId="2638710245" sldId="480"/>
            <ac:spMk id="4" creationId="{5A9ED9C5-087D-81D2-060B-5ED091A71EF1}"/>
          </ac:spMkLst>
        </pc:spChg>
        <pc:picChg chg="add mod">
          <ac:chgData name="Tölch, Ulf" userId="aa5e935c-85e2-42b8-885d-6a518ab5dede" providerId="ADAL" clId="{DA6E0A18-B76D-4E8D-A5F1-D44920F64E74}" dt="2024-03-25T08:01:42.870" v="139" actId="1038"/>
          <ac:picMkLst>
            <pc:docMk/>
            <pc:sldMk cId="2638710245" sldId="480"/>
            <ac:picMk id="5" creationId="{6DD986D2-F79A-9326-E2F3-19A4A30F63A8}"/>
          </ac:picMkLst>
        </pc:picChg>
      </pc:sldChg>
      <pc:sldChg chg="addSp delSp modSp new mod ord">
        <pc:chgData name="Tölch, Ulf" userId="aa5e935c-85e2-42b8-885d-6a518ab5dede" providerId="ADAL" clId="{DA6E0A18-B76D-4E8D-A5F1-D44920F64E74}" dt="2024-03-26T07:10:36.242" v="1499" actId="1035"/>
        <pc:sldMkLst>
          <pc:docMk/>
          <pc:sldMk cId="1810070609" sldId="481"/>
        </pc:sldMkLst>
        <pc:spChg chg="del">
          <ac:chgData name="Tölch, Ulf" userId="aa5e935c-85e2-42b8-885d-6a518ab5dede" providerId="ADAL" clId="{DA6E0A18-B76D-4E8D-A5F1-D44920F64E74}" dt="2024-03-25T07:56:27.218" v="77" actId="478"/>
          <ac:spMkLst>
            <pc:docMk/>
            <pc:sldMk cId="1810070609" sldId="481"/>
            <ac:spMk id="2" creationId="{7EE0C0B2-16C4-46D2-6869-26E2DE72223E}"/>
          </ac:spMkLst>
        </pc:spChg>
        <pc:spChg chg="mod">
          <ac:chgData name="Tölch, Ulf" userId="aa5e935c-85e2-42b8-885d-6a518ab5dede" providerId="ADAL" clId="{DA6E0A18-B76D-4E8D-A5F1-D44920F64E74}" dt="2024-03-25T08:02:05.050" v="178" actId="20577"/>
          <ac:spMkLst>
            <pc:docMk/>
            <pc:sldMk cId="1810070609" sldId="481"/>
            <ac:spMk id="4" creationId="{B68CB5CB-0FCA-6331-3F11-3500DD8F2F3B}"/>
          </ac:spMkLst>
        </pc:spChg>
        <pc:spChg chg="add mod">
          <ac:chgData name="Tölch, Ulf" userId="aa5e935c-85e2-42b8-885d-6a518ab5dede" providerId="ADAL" clId="{DA6E0A18-B76D-4E8D-A5F1-D44920F64E74}" dt="2024-03-26T07:10:36.242" v="1499" actId="1035"/>
          <ac:spMkLst>
            <pc:docMk/>
            <pc:sldMk cId="1810070609" sldId="481"/>
            <ac:spMk id="7" creationId="{CE8BC009-6F4B-0FE4-2532-91254E2B0662}"/>
          </ac:spMkLst>
        </pc:spChg>
        <pc:picChg chg="add mod">
          <ac:chgData name="Tölch, Ulf" userId="aa5e935c-85e2-42b8-885d-6a518ab5dede" providerId="ADAL" clId="{DA6E0A18-B76D-4E8D-A5F1-D44920F64E74}" dt="2024-03-25T20:02:11.383" v="581" actId="1035"/>
          <ac:picMkLst>
            <pc:docMk/>
            <pc:sldMk cId="1810070609" sldId="481"/>
            <ac:picMk id="6" creationId="{6A17CEC1-5C68-2EA7-0312-73E72726FEFF}"/>
          </ac:picMkLst>
        </pc:picChg>
      </pc:sldChg>
      <pc:sldChg chg="addSp delSp modSp new del mod">
        <pc:chgData name="Tölch, Ulf" userId="aa5e935c-85e2-42b8-885d-6a518ab5dede" providerId="ADAL" clId="{DA6E0A18-B76D-4E8D-A5F1-D44920F64E74}" dt="2024-03-25T08:07:10.124" v="223" actId="47"/>
        <pc:sldMkLst>
          <pc:docMk/>
          <pc:sldMk cId="3097621645" sldId="482"/>
        </pc:sldMkLst>
        <pc:spChg chg="del">
          <ac:chgData name="Tölch, Ulf" userId="aa5e935c-85e2-42b8-885d-6a518ab5dede" providerId="ADAL" clId="{DA6E0A18-B76D-4E8D-A5F1-D44920F64E74}" dt="2024-03-25T07:57:01.045" v="82" actId="478"/>
          <ac:spMkLst>
            <pc:docMk/>
            <pc:sldMk cId="3097621645" sldId="482"/>
            <ac:spMk id="2" creationId="{E5C70587-682B-AA46-8326-54866B0EAEA8}"/>
          </ac:spMkLst>
        </pc:spChg>
        <pc:picChg chg="add mod">
          <ac:chgData name="Tölch, Ulf" userId="aa5e935c-85e2-42b8-885d-6a518ab5dede" providerId="ADAL" clId="{DA6E0A18-B76D-4E8D-A5F1-D44920F64E74}" dt="2024-03-25T07:57:08.412" v="87" actId="1076"/>
          <ac:picMkLst>
            <pc:docMk/>
            <pc:sldMk cId="3097621645" sldId="482"/>
            <ac:picMk id="6" creationId="{6D8D79C0-E27A-C21C-803C-4367B7CF1F7F}"/>
          </ac:picMkLst>
        </pc:picChg>
      </pc:sldChg>
      <pc:sldChg chg="addSp delSp modSp new mod ord">
        <pc:chgData name="Tölch, Ulf" userId="aa5e935c-85e2-42b8-885d-6a518ab5dede" providerId="ADAL" clId="{DA6E0A18-B76D-4E8D-A5F1-D44920F64E74}" dt="2024-03-26T07:11:23.760" v="1502" actId="255"/>
        <pc:sldMkLst>
          <pc:docMk/>
          <pc:sldMk cId="1367605892" sldId="483"/>
        </pc:sldMkLst>
        <pc:spChg chg="del">
          <ac:chgData name="Tölch, Ulf" userId="aa5e935c-85e2-42b8-885d-6a518ab5dede" providerId="ADAL" clId="{DA6E0A18-B76D-4E8D-A5F1-D44920F64E74}" dt="2024-03-25T07:58:50.331" v="90" actId="478"/>
          <ac:spMkLst>
            <pc:docMk/>
            <pc:sldMk cId="1367605892" sldId="483"/>
            <ac:spMk id="2" creationId="{76FF6705-6A9F-1975-CF74-2508E4BD1FB6}"/>
          </ac:spMkLst>
        </pc:spChg>
        <pc:spChg chg="del">
          <ac:chgData name="Tölch, Ulf" userId="aa5e935c-85e2-42b8-885d-6a518ab5dede" providerId="ADAL" clId="{DA6E0A18-B76D-4E8D-A5F1-D44920F64E74}" dt="2024-03-25T07:58:47.878" v="89" actId="478"/>
          <ac:spMkLst>
            <pc:docMk/>
            <pc:sldMk cId="1367605892" sldId="483"/>
            <ac:spMk id="4" creationId="{8CE44591-F955-7DCD-9713-F9D2A7DA8E94}"/>
          </ac:spMkLst>
        </pc:spChg>
        <pc:spChg chg="add mod">
          <ac:chgData name="Tölch, Ulf" userId="aa5e935c-85e2-42b8-885d-6a518ab5dede" providerId="ADAL" clId="{DA6E0A18-B76D-4E8D-A5F1-D44920F64E74}" dt="2024-03-26T07:11:23.760" v="1502" actId="255"/>
          <ac:spMkLst>
            <pc:docMk/>
            <pc:sldMk cId="1367605892" sldId="483"/>
            <ac:spMk id="9" creationId="{FDBF6D31-F090-12D6-C78E-FFE9E5E25CC4}"/>
          </ac:spMkLst>
        </pc:spChg>
        <pc:picChg chg="add del mod">
          <ac:chgData name="Tölch, Ulf" userId="aa5e935c-85e2-42b8-885d-6a518ab5dede" providerId="ADAL" clId="{DA6E0A18-B76D-4E8D-A5F1-D44920F64E74}" dt="2024-03-25T07:58:52.823" v="94" actId="478"/>
          <ac:picMkLst>
            <pc:docMk/>
            <pc:sldMk cId="1367605892" sldId="483"/>
            <ac:picMk id="6" creationId="{0B5B2F63-8BBE-3217-7E05-6444870E9C8E}"/>
          </ac:picMkLst>
        </pc:picChg>
        <pc:picChg chg="add mod">
          <ac:chgData name="Tölch, Ulf" userId="aa5e935c-85e2-42b8-885d-6a518ab5dede" providerId="ADAL" clId="{DA6E0A18-B76D-4E8D-A5F1-D44920F64E74}" dt="2024-03-25T07:59:04.935" v="104" actId="1036"/>
          <ac:picMkLst>
            <pc:docMk/>
            <pc:sldMk cId="1367605892" sldId="483"/>
            <ac:picMk id="8" creationId="{4AC7D4F7-D210-2DC0-3484-AAEA49AB967A}"/>
          </ac:picMkLst>
        </pc:picChg>
      </pc:sldChg>
      <pc:sldChg chg="add">
        <pc:chgData name="Tölch, Ulf" userId="aa5e935c-85e2-42b8-885d-6a518ab5dede" providerId="ADAL" clId="{DA6E0A18-B76D-4E8D-A5F1-D44920F64E74}" dt="2024-03-25T08:01:17.135" v="125"/>
        <pc:sldMkLst>
          <pc:docMk/>
          <pc:sldMk cId="1361849922" sldId="612"/>
        </pc:sldMkLst>
      </pc:sldChg>
      <pc:sldChg chg="addSp delSp modSp add mod">
        <pc:chgData name="Tölch, Ulf" userId="aa5e935c-85e2-42b8-885d-6a518ab5dede" providerId="ADAL" clId="{DA6E0A18-B76D-4E8D-A5F1-D44920F64E74}" dt="2024-03-26T06:55:29.875" v="901" actId="1035"/>
        <pc:sldMkLst>
          <pc:docMk/>
          <pc:sldMk cId="3665401275" sldId="613"/>
        </pc:sldMkLst>
        <pc:spChg chg="add mod">
          <ac:chgData name="Tölch, Ulf" userId="aa5e935c-85e2-42b8-885d-6a518ab5dede" providerId="ADAL" clId="{DA6E0A18-B76D-4E8D-A5F1-D44920F64E74}" dt="2024-03-26T06:55:29.875" v="901" actId="1035"/>
          <ac:spMkLst>
            <pc:docMk/>
            <pc:sldMk cId="3665401275" sldId="613"/>
            <ac:spMk id="2" creationId="{BF7E7A20-D220-E9CE-E4B9-2655D34E1B69}"/>
          </ac:spMkLst>
        </pc:spChg>
        <pc:spChg chg="del mod">
          <ac:chgData name="Tölch, Ulf" userId="aa5e935c-85e2-42b8-885d-6a518ab5dede" providerId="ADAL" clId="{DA6E0A18-B76D-4E8D-A5F1-D44920F64E74}" dt="2024-03-26T06:55:13.359" v="883" actId="478"/>
          <ac:spMkLst>
            <pc:docMk/>
            <pc:sldMk cId="3665401275" sldId="613"/>
            <ac:spMk id="3" creationId="{3BAA59C0-D75F-09D4-8119-FF502F1ABB1D}"/>
          </ac:spMkLst>
        </pc:spChg>
      </pc:sldChg>
      <pc:sldChg chg="add">
        <pc:chgData name="Tölch, Ulf" userId="aa5e935c-85e2-42b8-885d-6a518ab5dede" providerId="ADAL" clId="{DA6E0A18-B76D-4E8D-A5F1-D44920F64E74}" dt="2024-03-25T08:01:17.135" v="125"/>
        <pc:sldMkLst>
          <pc:docMk/>
          <pc:sldMk cId="2039191345" sldId="614"/>
        </pc:sldMkLst>
      </pc:sldChg>
      <pc:sldChg chg="add">
        <pc:chgData name="Tölch, Ulf" userId="aa5e935c-85e2-42b8-885d-6a518ab5dede" providerId="ADAL" clId="{DA6E0A18-B76D-4E8D-A5F1-D44920F64E74}" dt="2024-03-25T08:01:17.135" v="125"/>
        <pc:sldMkLst>
          <pc:docMk/>
          <pc:sldMk cId="1917300903" sldId="615"/>
        </pc:sldMkLst>
      </pc:sldChg>
      <pc:sldChg chg="add">
        <pc:chgData name="Tölch, Ulf" userId="aa5e935c-85e2-42b8-885d-6a518ab5dede" providerId="ADAL" clId="{DA6E0A18-B76D-4E8D-A5F1-D44920F64E74}" dt="2024-03-25T08:01:17.135" v="125"/>
        <pc:sldMkLst>
          <pc:docMk/>
          <pc:sldMk cId="714063182" sldId="616"/>
        </pc:sldMkLst>
      </pc:sldChg>
      <pc:sldChg chg="addSp delSp modSp new mod ord">
        <pc:chgData name="Tölch, Ulf" userId="aa5e935c-85e2-42b8-885d-6a518ab5dede" providerId="ADAL" clId="{DA6E0A18-B76D-4E8D-A5F1-D44920F64E74}" dt="2024-03-26T06:44:33.414" v="747"/>
        <pc:sldMkLst>
          <pc:docMk/>
          <pc:sldMk cId="522813227" sldId="617"/>
        </pc:sldMkLst>
        <pc:spChg chg="del">
          <ac:chgData name="Tölch, Ulf" userId="aa5e935c-85e2-42b8-885d-6a518ab5dede" providerId="ADAL" clId="{DA6E0A18-B76D-4E8D-A5F1-D44920F64E74}" dt="2024-03-25T08:05:33.938" v="182" actId="478"/>
          <ac:spMkLst>
            <pc:docMk/>
            <pc:sldMk cId="522813227" sldId="617"/>
            <ac:spMk id="2" creationId="{A132C3BE-40F0-3B39-720A-156E62C2B846}"/>
          </ac:spMkLst>
        </pc:spChg>
        <pc:spChg chg="mod">
          <ac:chgData name="Tölch, Ulf" userId="aa5e935c-85e2-42b8-885d-6a518ab5dede" providerId="ADAL" clId="{DA6E0A18-B76D-4E8D-A5F1-D44920F64E74}" dt="2024-03-25T08:08:58.182" v="353" actId="20577"/>
          <ac:spMkLst>
            <pc:docMk/>
            <pc:sldMk cId="522813227" sldId="617"/>
            <ac:spMk id="4" creationId="{4A2B1A08-91E1-DCC9-C473-56DC7EEE4097}"/>
          </ac:spMkLst>
        </pc:spChg>
        <pc:spChg chg="add del mod">
          <ac:chgData name="Tölch, Ulf" userId="aa5e935c-85e2-42b8-885d-6a518ab5dede" providerId="ADAL" clId="{DA6E0A18-B76D-4E8D-A5F1-D44920F64E74}" dt="2024-03-26T06:44:33.414" v="747"/>
          <ac:spMkLst>
            <pc:docMk/>
            <pc:sldMk cId="522813227" sldId="617"/>
            <ac:spMk id="7" creationId="{7AE99FA7-8387-B769-9B20-D27F1F755AB9}"/>
          </ac:spMkLst>
        </pc:spChg>
        <pc:spChg chg="add mod">
          <ac:chgData name="Tölch, Ulf" userId="aa5e935c-85e2-42b8-885d-6a518ab5dede" providerId="ADAL" clId="{DA6E0A18-B76D-4E8D-A5F1-D44920F64E74}" dt="2024-03-26T06:44:31.979" v="745" actId="1035"/>
          <ac:spMkLst>
            <pc:docMk/>
            <pc:sldMk cId="522813227" sldId="617"/>
            <ac:spMk id="8" creationId="{979F76DC-5553-611D-8641-C0DB4BA8FC03}"/>
          </ac:spMkLst>
        </pc:spChg>
        <pc:picChg chg="add mod ord">
          <ac:chgData name="Tölch, Ulf" userId="aa5e935c-85e2-42b8-885d-6a518ab5dede" providerId="ADAL" clId="{DA6E0A18-B76D-4E8D-A5F1-D44920F64E74}" dt="2024-03-26T06:44:09.862" v="730" actId="1076"/>
          <ac:picMkLst>
            <pc:docMk/>
            <pc:sldMk cId="522813227" sldId="617"/>
            <ac:picMk id="6" creationId="{A183FED6-BD49-9BB4-5DF3-B91BD5685A9A}"/>
          </ac:picMkLst>
        </pc:picChg>
      </pc:sldChg>
      <pc:sldChg chg="addSp modSp new mod">
        <pc:chgData name="Tölch, Ulf" userId="aa5e935c-85e2-42b8-885d-6a518ab5dede" providerId="ADAL" clId="{DA6E0A18-B76D-4E8D-A5F1-D44920F64E74}" dt="2024-03-25T20:06:47.301" v="587" actId="14100"/>
        <pc:sldMkLst>
          <pc:docMk/>
          <pc:sldMk cId="650244217" sldId="618"/>
        </pc:sldMkLst>
        <pc:spChg chg="mod">
          <ac:chgData name="Tölch, Ulf" userId="aa5e935c-85e2-42b8-885d-6a518ab5dede" providerId="ADAL" clId="{DA6E0A18-B76D-4E8D-A5F1-D44920F64E74}" dt="2024-03-25T08:27:32.641" v="394" actId="20577"/>
          <ac:spMkLst>
            <pc:docMk/>
            <pc:sldMk cId="650244217" sldId="618"/>
            <ac:spMk id="2" creationId="{ED9FB77B-F4A4-793D-D712-46EBE12BCF1F}"/>
          </ac:spMkLst>
        </pc:spChg>
        <pc:spChg chg="add mod">
          <ac:chgData name="Tölch, Ulf" userId="aa5e935c-85e2-42b8-885d-6a518ab5dede" providerId="ADAL" clId="{DA6E0A18-B76D-4E8D-A5F1-D44920F64E74}" dt="2024-03-25T20:06:47.301" v="587" actId="14100"/>
          <ac:spMkLst>
            <pc:docMk/>
            <pc:sldMk cId="650244217" sldId="618"/>
            <ac:spMk id="8" creationId="{85EDAEE2-8241-68FA-AD45-83BD76A672CE}"/>
          </ac:spMkLst>
        </pc:spChg>
        <pc:picChg chg="add mod">
          <ac:chgData name="Tölch, Ulf" userId="aa5e935c-85e2-42b8-885d-6a518ab5dede" providerId="ADAL" clId="{DA6E0A18-B76D-4E8D-A5F1-D44920F64E74}" dt="2024-03-25T08:27:24.840" v="370" actId="1076"/>
          <ac:picMkLst>
            <pc:docMk/>
            <pc:sldMk cId="650244217" sldId="618"/>
            <ac:picMk id="7" creationId="{5D2C4D63-C717-2A93-1655-F8BCB94AD080}"/>
          </ac:picMkLst>
        </pc:picChg>
      </pc:sldChg>
      <pc:sldChg chg="addSp delSp modSp new mod">
        <pc:chgData name="Tölch, Ulf" userId="aa5e935c-85e2-42b8-885d-6a518ab5dede" providerId="ADAL" clId="{DA6E0A18-B76D-4E8D-A5F1-D44920F64E74}" dt="2024-03-25T08:53:48.705" v="457" actId="1038"/>
        <pc:sldMkLst>
          <pc:docMk/>
          <pc:sldMk cId="1914752460" sldId="619"/>
        </pc:sldMkLst>
        <pc:spChg chg="del">
          <ac:chgData name="Tölch, Ulf" userId="aa5e935c-85e2-42b8-885d-6a518ab5dede" providerId="ADAL" clId="{DA6E0A18-B76D-4E8D-A5F1-D44920F64E74}" dt="2024-03-25T08:30:51.575" v="400" actId="478"/>
          <ac:spMkLst>
            <pc:docMk/>
            <pc:sldMk cId="1914752460" sldId="619"/>
            <ac:spMk id="2" creationId="{CB547452-5B8E-95A4-A6F3-CC96713C60D5}"/>
          </ac:spMkLst>
        </pc:spChg>
        <pc:spChg chg="add mod">
          <ac:chgData name="Tölch, Ulf" userId="aa5e935c-85e2-42b8-885d-6a518ab5dede" providerId="ADAL" clId="{DA6E0A18-B76D-4E8D-A5F1-D44920F64E74}" dt="2024-03-25T08:53:41.417" v="451" actId="1076"/>
          <ac:spMkLst>
            <pc:docMk/>
            <pc:sldMk cId="1914752460" sldId="619"/>
            <ac:spMk id="8" creationId="{214A8029-91D8-B569-9637-B9679580BA61}"/>
          </ac:spMkLst>
        </pc:spChg>
        <pc:picChg chg="add mod">
          <ac:chgData name="Tölch, Ulf" userId="aa5e935c-85e2-42b8-885d-6a518ab5dede" providerId="ADAL" clId="{DA6E0A18-B76D-4E8D-A5F1-D44920F64E74}" dt="2024-03-25T08:53:27.569" v="447" actId="1076"/>
          <ac:picMkLst>
            <pc:docMk/>
            <pc:sldMk cId="1914752460" sldId="619"/>
            <ac:picMk id="7" creationId="{0A81117A-CE0D-FE06-3F79-D027BD5F94DC}"/>
          </ac:picMkLst>
        </pc:picChg>
        <pc:picChg chg="add mod ord">
          <ac:chgData name="Tölch, Ulf" userId="aa5e935c-85e2-42b8-885d-6a518ab5dede" providerId="ADAL" clId="{DA6E0A18-B76D-4E8D-A5F1-D44920F64E74}" dt="2024-03-25T08:53:48.705" v="457" actId="1038"/>
          <ac:picMkLst>
            <pc:docMk/>
            <pc:sldMk cId="1914752460" sldId="619"/>
            <ac:picMk id="10" creationId="{E9255B61-A422-7A4C-AE90-A92AEE660F4F}"/>
          </ac:picMkLst>
        </pc:picChg>
      </pc:sldChg>
      <pc:sldChg chg="addSp delSp modSp new mod ord modAnim">
        <pc:chgData name="Tölch, Ulf" userId="aa5e935c-85e2-42b8-885d-6a518ab5dede" providerId="ADAL" clId="{DA6E0A18-B76D-4E8D-A5F1-D44920F64E74}" dt="2024-03-26T07:09:12.632" v="1399"/>
        <pc:sldMkLst>
          <pc:docMk/>
          <pc:sldMk cId="1778720250" sldId="620"/>
        </pc:sldMkLst>
        <pc:spChg chg="mod">
          <ac:chgData name="Tölch, Ulf" userId="aa5e935c-85e2-42b8-885d-6a518ab5dede" providerId="ADAL" clId="{DA6E0A18-B76D-4E8D-A5F1-D44920F64E74}" dt="2024-03-26T07:08:59.840" v="1398" actId="20577"/>
          <ac:spMkLst>
            <pc:docMk/>
            <pc:sldMk cId="1778720250" sldId="620"/>
            <ac:spMk id="2" creationId="{68578EF4-8704-0388-FDDB-D9872629ECCA}"/>
          </ac:spMkLst>
        </pc:spChg>
        <pc:spChg chg="mod">
          <ac:chgData name="Tölch, Ulf" userId="aa5e935c-85e2-42b8-885d-6a518ab5dede" providerId="ADAL" clId="{DA6E0A18-B76D-4E8D-A5F1-D44920F64E74}" dt="2024-03-26T06:57:51.167" v="916" actId="1076"/>
          <ac:spMkLst>
            <pc:docMk/>
            <pc:sldMk cId="1778720250" sldId="620"/>
            <ac:spMk id="4" creationId="{42FC4269-10C1-3CCE-D3B4-AD9F6F49DCD1}"/>
          </ac:spMkLst>
        </pc:spChg>
        <pc:spChg chg="add del">
          <ac:chgData name="Tölch, Ulf" userId="aa5e935c-85e2-42b8-885d-6a518ab5dede" providerId="ADAL" clId="{DA6E0A18-B76D-4E8D-A5F1-D44920F64E74}" dt="2024-03-25T20:19:04.648" v="704" actId="22"/>
          <ac:spMkLst>
            <pc:docMk/>
            <pc:sldMk cId="1778720250" sldId="620"/>
            <ac:spMk id="7" creationId="{E6BA8ECA-8EE6-149A-D9F9-C7F09030C0C8}"/>
          </ac:spMkLst>
        </pc:spChg>
        <pc:spChg chg="add mod">
          <ac:chgData name="Tölch, Ulf" userId="aa5e935c-85e2-42b8-885d-6a518ab5dede" providerId="ADAL" clId="{DA6E0A18-B76D-4E8D-A5F1-D44920F64E74}" dt="2024-03-26T06:58:29.387" v="1006" actId="20577"/>
          <ac:spMkLst>
            <pc:docMk/>
            <pc:sldMk cId="1778720250" sldId="620"/>
            <ac:spMk id="8" creationId="{4286DCF2-8D56-4D05-C5DB-08032E3A4E22}"/>
          </ac:spMkLst>
        </pc:spChg>
        <pc:spChg chg="add mod">
          <ac:chgData name="Tölch, Ulf" userId="aa5e935c-85e2-42b8-885d-6a518ab5dede" providerId="ADAL" clId="{DA6E0A18-B76D-4E8D-A5F1-D44920F64E74}" dt="2024-03-26T06:59:21.631" v="1019" actId="1036"/>
          <ac:spMkLst>
            <pc:docMk/>
            <pc:sldMk cId="1778720250" sldId="620"/>
            <ac:spMk id="13" creationId="{37D891E2-A7C6-48DC-9180-5FEDD71A5B2C}"/>
          </ac:spMkLst>
        </pc:spChg>
        <pc:picChg chg="add mod">
          <ac:chgData name="Tölch, Ulf" userId="aa5e935c-85e2-42b8-885d-6a518ab5dede" providerId="ADAL" clId="{DA6E0A18-B76D-4E8D-A5F1-D44920F64E74}" dt="2024-03-26T06:57:33.458" v="914" actId="1076"/>
          <ac:picMkLst>
            <pc:docMk/>
            <pc:sldMk cId="1778720250" sldId="620"/>
            <ac:picMk id="10" creationId="{D7B1003D-DF7B-F7FE-C79F-394B0A201AC7}"/>
          </ac:picMkLst>
        </pc:picChg>
        <pc:picChg chg="add mod">
          <ac:chgData name="Tölch, Ulf" userId="aa5e935c-85e2-42b8-885d-6a518ab5dede" providerId="ADAL" clId="{DA6E0A18-B76D-4E8D-A5F1-D44920F64E74}" dt="2024-03-26T06:57:36.024" v="915" actId="1076"/>
          <ac:picMkLst>
            <pc:docMk/>
            <pc:sldMk cId="1778720250" sldId="620"/>
            <ac:picMk id="12" creationId="{84F7C9C0-90B5-E6CF-EAC4-A7A8729F0C66}"/>
          </ac:picMkLst>
        </pc:picChg>
      </pc:sldChg>
      <pc:sldChg chg="addSp delSp modSp new mod modAnim">
        <pc:chgData name="Tölch, Ulf" userId="aa5e935c-85e2-42b8-885d-6a518ab5dede" providerId="ADAL" clId="{DA6E0A18-B76D-4E8D-A5F1-D44920F64E74}" dt="2024-03-26T08:55:03.505" v="3352" actId="20577"/>
        <pc:sldMkLst>
          <pc:docMk/>
          <pc:sldMk cId="1988669779" sldId="621"/>
        </pc:sldMkLst>
        <pc:spChg chg="del">
          <ac:chgData name="Tölch, Ulf" userId="aa5e935c-85e2-42b8-885d-6a518ab5dede" providerId="ADAL" clId="{DA6E0A18-B76D-4E8D-A5F1-D44920F64E74}" dt="2024-03-26T07:11:55.051" v="1549" actId="478"/>
          <ac:spMkLst>
            <pc:docMk/>
            <pc:sldMk cId="1988669779" sldId="621"/>
            <ac:spMk id="2" creationId="{F8AC59CA-1889-3127-F080-70BA67BBFE55}"/>
          </ac:spMkLst>
        </pc:spChg>
        <pc:spChg chg="mod">
          <ac:chgData name="Tölch, Ulf" userId="aa5e935c-85e2-42b8-885d-6a518ab5dede" providerId="ADAL" clId="{DA6E0A18-B76D-4E8D-A5F1-D44920F64E74}" dt="2024-03-26T08:55:03.505" v="3352" actId="20577"/>
          <ac:spMkLst>
            <pc:docMk/>
            <pc:sldMk cId="1988669779" sldId="621"/>
            <ac:spMk id="4" creationId="{9F2F2EEE-B12F-64D6-8B27-5F51416520C4}"/>
          </ac:spMkLst>
        </pc:spChg>
        <pc:spChg chg="add mod">
          <ac:chgData name="Tölch, Ulf" userId="aa5e935c-85e2-42b8-885d-6a518ab5dede" providerId="ADAL" clId="{DA6E0A18-B76D-4E8D-A5F1-D44920F64E74}" dt="2024-03-26T08:52:53.066" v="3335" actId="20577"/>
          <ac:spMkLst>
            <pc:docMk/>
            <pc:sldMk cId="1988669779" sldId="621"/>
            <ac:spMk id="5" creationId="{22BFB2CD-E174-ACC7-F936-E7D24817D84F}"/>
          </ac:spMkLst>
        </pc:spChg>
      </pc:sldChg>
      <pc:sldChg chg="add">
        <pc:chgData name="Tölch, Ulf" userId="aa5e935c-85e2-42b8-885d-6a518ab5dede" providerId="ADAL" clId="{DA6E0A18-B76D-4E8D-A5F1-D44920F64E74}" dt="2024-03-25T10:12:09.272" v="573"/>
        <pc:sldMkLst>
          <pc:docMk/>
          <pc:sldMk cId="313902392" sldId="622"/>
        </pc:sldMkLst>
      </pc:sldChg>
      <pc:sldChg chg="add">
        <pc:chgData name="Tölch, Ulf" userId="aa5e935c-85e2-42b8-885d-6a518ab5dede" providerId="ADAL" clId="{DA6E0A18-B76D-4E8D-A5F1-D44920F64E74}" dt="2024-03-25T10:12:09.272" v="573"/>
        <pc:sldMkLst>
          <pc:docMk/>
          <pc:sldMk cId="1190299472" sldId="623"/>
        </pc:sldMkLst>
      </pc:sldChg>
      <pc:sldChg chg="add">
        <pc:chgData name="Tölch, Ulf" userId="aa5e935c-85e2-42b8-885d-6a518ab5dede" providerId="ADAL" clId="{DA6E0A18-B76D-4E8D-A5F1-D44920F64E74}" dt="2024-03-25T10:12:09.272" v="573"/>
        <pc:sldMkLst>
          <pc:docMk/>
          <pc:sldMk cId="228100812" sldId="624"/>
        </pc:sldMkLst>
      </pc:sldChg>
      <pc:sldChg chg="addSp modSp new mod">
        <pc:chgData name="Tölch, Ulf" userId="aa5e935c-85e2-42b8-885d-6a518ab5dede" providerId="ADAL" clId="{DA6E0A18-B76D-4E8D-A5F1-D44920F64E74}" dt="2024-03-26T08:47:57.348" v="3227" actId="20577"/>
        <pc:sldMkLst>
          <pc:docMk/>
          <pc:sldMk cId="3143773022" sldId="625"/>
        </pc:sldMkLst>
        <pc:spChg chg="mod">
          <ac:chgData name="Tölch, Ulf" userId="aa5e935c-85e2-42b8-885d-6a518ab5dede" providerId="ADAL" clId="{DA6E0A18-B76D-4E8D-A5F1-D44920F64E74}" dt="2024-03-26T08:47:57.348" v="3227" actId="20577"/>
          <ac:spMkLst>
            <pc:docMk/>
            <pc:sldMk cId="3143773022" sldId="625"/>
            <ac:spMk id="2" creationId="{C9A87DCD-CE77-B85C-1EB0-5FF250A8A881}"/>
          </ac:spMkLst>
        </pc:spChg>
        <pc:spChg chg="add mod">
          <ac:chgData name="Tölch, Ulf" userId="aa5e935c-85e2-42b8-885d-6a518ab5dede" providerId="ADAL" clId="{DA6E0A18-B76D-4E8D-A5F1-D44920F64E74}" dt="2024-03-25T20:09:31.601" v="598" actId="14100"/>
          <ac:spMkLst>
            <pc:docMk/>
            <pc:sldMk cId="3143773022" sldId="625"/>
            <ac:spMk id="8" creationId="{8FBD47CE-0CE8-99A9-574A-47C35F545B6E}"/>
          </ac:spMkLst>
        </pc:spChg>
        <pc:spChg chg="add mod">
          <ac:chgData name="Tölch, Ulf" userId="aa5e935c-85e2-42b8-885d-6a518ab5dede" providerId="ADAL" clId="{DA6E0A18-B76D-4E8D-A5F1-D44920F64E74}" dt="2024-03-25T20:11:41.108" v="604"/>
          <ac:spMkLst>
            <pc:docMk/>
            <pc:sldMk cId="3143773022" sldId="625"/>
            <ac:spMk id="11" creationId="{62EB99E6-A81C-5805-653F-62393C6ABA17}"/>
          </ac:spMkLst>
        </pc:spChg>
        <pc:spChg chg="add mod">
          <ac:chgData name="Tölch, Ulf" userId="aa5e935c-85e2-42b8-885d-6a518ab5dede" providerId="ADAL" clId="{DA6E0A18-B76D-4E8D-A5F1-D44920F64E74}" dt="2024-03-25T20:18:25.409" v="648"/>
          <ac:spMkLst>
            <pc:docMk/>
            <pc:sldMk cId="3143773022" sldId="625"/>
            <ac:spMk id="12" creationId="{3E35DD34-F096-24E6-0810-BA2638FEAE41}"/>
          </ac:spMkLst>
        </pc:spChg>
        <pc:picChg chg="add mod">
          <ac:chgData name="Tölch, Ulf" userId="aa5e935c-85e2-42b8-885d-6a518ab5dede" providerId="ADAL" clId="{DA6E0A18-B76D-4E8D-A5F1-D44920F64E74}" dt="2024-03-25T20:09:10.979" v="594" actId="14100"/>
          <ac:picMkLst>
            <pc:docMk/>
            <pc:sldMk cId="3143773022" sldId="625"/>
            <ac:picMk id="7" creationId="{0C7BB64A-8904-E931-91B4-FE3098E6D44C}"/>
          </ac:picMkLst>
        </pc:picChg>
        <pc:picChg chg="add mod">
          <ac:chgData name="Tölch, Ulf" userId="aa5e935c-85e2-42b8-885d-6a518ab5dede" providerId="ADAL" clId="{DA6E0A18-B76D-4E8D-A5F1-D44920F64E74}" dt="2024-03-25T20:11:26.098" v="602" actId="1076"/>
          <ac:picMkLst>
            <pc:docMk/>
            <pc:sldMk cId="3143773022" sldId="625"/>
            <ac:picMk id="10" creationId="{1552501E-BB31-A47D-5D6F-06D311D34A8A}"/>
          </ac:picMkLst>
        </pc:picChg>
        <pc:picChg chg="add mod">
          <ac:chgData name="Tölch, Ulf" userId="aa5e935c-85e2-42b8-885d-6a518ab5dede" providerId="ADAL" clId="{DA6E0A18-B76D-4E8D-A5F1-D44920F64E74}" dt="2024-03-25T20:18:11.178" v="646" actId="1076"/>
          <ac:picMkLst>
            <pc:docMk/>
            <pc:sldMk cId="3143773022" sldId="625"/>
            <ac:picMk id="14" creationId="{6EC888C8-C8FD-8BB9-5AB5-57A246F7C2B7}"/>
          </ac:picMkLst>
        </pc:picChg>
      </pc:sldChg>
      <pc:sldChg chg="addSp modSp add mod">
        <pc:chgData name="Tölch, Ulf" userId="aa5e935c-85e2-42b8-885d-6a518ab5dede" providerId="ADAL" clId="{DA6E0A18-B76D-4E8D-A5F1-D44920F64E74}" dt="2024-03-26T07:01:49.626" v="1218" actId="14100"/>
        <pc:sldMkLst>
          <pc:docMk/>
          <pc:sldMk cId="574162447" sldId="626"/>
        </pc:sldMkLst>
        <pc:spChg chg="mod">
          <ac:chgData name="Tölch, Ulf" userId="aa5e935c-85e2-42b8-885d-6a518ab5dede" providerId="ADAL" clId="{DA6E0A18-B76D-4E8D-A5F1-D44920F64E74}" dt="2024-03-26T07:00:01.074" v="1070" actId="20577"/>
          <ac:spMkLst>
            <pc:docMk/>
            <pc:sldMk cId="574162447" sldId="626"/>
            <ac:spMk id="2" creationId="{68578EF4-8704-0388-FDDB-D9872629ECCA}"/>
          </ac:spMkLst>
        </pc:spChg>
        <pc:spChg chg="add mod">
          <ac:chgData name="Tölch, Ulf" userId="aa5e935c-85e2-42b8-885d-6a518ab5dede" providerId="ADAL" clId="{DA6E0A18-B76D-4E8D-A5F1-D44920F64E74}" dt="2024-03-26T07:01:49.626" v="1218" actId="14100"/>
          <ac:spMkLst>
            <pc:docMk/>
            <pc:sldMk cId="574162447" sldId="626"/>
            <ac:spMk id="6" creationId="{3CDF6BE4-3538-AAE5-1DAE-92D33DEAA2AB}"/>
          </ac:spMkLst>
        </pc:spChg>
      </pc:sldChg>
      <pc:sldChg chg="add">
        <pc:chgData name="Tölch, Ulf" userId="aa5e935c-85e2-42b8-885d-6a518ab5dede" providerId="ADAL" clId="{DA6E0A18-B76D-4E8D-A5F1-D44920F64E74}" dt="2024-03-25T22:51:55.892" v="727" actId="2890"/>
        <pc:sldMkLst>
          <pc:docMk/>
          <pc:sldMk cId="1084684756" sldId="627"/>
        </pc:sldMkLst>
      </pc:sldChg>
      <pc:sldChg chg="addSp delSp modSp new mod">
        <pc:chgData name="Tölch, Ulf" userId="aa5e935c-85e2-42b8-885d-6a518ab5dede" providerId="ADAL" clId="{DA6E0A18-B76D-4E8D-A5F1-D44920F64E74}" dt="2024-03-26T08:10:09.125" v="1752"/>
        <pc:sldMkLst>
          <pc:docMk/>
          <pc:sldMk cId="557216506" sldId="628"/>
        </pc:sldMkLst>
        <pc:spChg chg="del">
          <ac:chgData name="Tölch, Ulf" userId="aa5e935c-85e2-42b8-885d-6a518ab5dede" providerId="ADAL" clId="{DA6E0A18-B76D-4E8D-A5F1-D44920F64E74}" dt="2024-03-26T08:04:54.605" v="1576" actId="478"/>
          <ac:spMkLst>
            <pc:docMk/>
            <pc:sldMk cId="557216506" sldId="628"/>
            <ac:spMk id="2" creationId="{D2C05F38-D5B5-8AE0-E5BC-88A3675EBCDB}"/>
          </ac:spMkLst>
        </pc:spChg>
        <pc:spChg chg="add mod">
          <ac:chgData name="Tölch, Ulf" userId="aa5e935c-85e2-42b8-885d-6a518ab5dede" providerId="ADAL" clId="{DA6E0A18-B76D-4E8D-A5F1-D44920F64E74}" dt="2024-03-26T08:08:50.800" v="1749" actId="1036"/>
          <ac:spMkLst>
            <pc:docMk/>
            <pc:sldMk cId="557216506" sldId="628"/>
            <ac:spMk id="8" creationId="{117C06D9-E7DD-8398-B35E-092C83FFEC4D}"/>
          </ac:spMkLst>
        </pc:spChg>
        <pc:spChg chg="add mod">
          <ac:chgData name="Tölch, Ulf" userId="aa5e935c-85e2-42b8-885d-6a518ab5dede" providerId="ADAL" clId="{DA6E0A18-B76D-4E8D-A5F1-D44920F64E74}" dt="2024-03-26T08:07:10.772" v="1677" actId="1035"/>
          <ac:spMkLst>
            <pc:docMk/>
            <pc:sldMk cId="557216506" sldId="628"/>
            <ac:spMk id="11" creationId="{B3553BC3-F77A-17B1-19E2-6681C1F9FC68}"/>
          </ac:spMkLst>
        </pc:spChg>
        <pc:spChg chg="add mod">
          <ac:chgData name="Tölch, Ulf" userId="aa5e935c-85e2-42b8-885d-6a518ab5dede" providerId="ADAL" clId="{DA6E0A18-B76D-4E8D-A5F1-D44920F64E74}" dt="2024-03-26T08:08:00.490" v="1747" actId="1036"/>
          <ac:spMkLst>
            <pc:docMk/>
            <pc:sldMk cId="557216506" sldId="628"/>
            <ac:spMk id="12" creationId="{9E344BBB-F4B8-8816-9965-D64CAC8F0A09}"/>
          </ac:spMkLst>
        </pc:spChg>
        <pc:picChg chg="add del mod">
          <ac:chgData name="Tölch, Ulf" userId="aa5e935c-85e2-42b8-885d-6a518ab5dede" providerId="ADAL" clId="{DA6E0A18-B76D-4E8D-A5F1-D44920F64E74}" dt="2024-03-26T07:06:07.074" v="1250" actId="478"/>
          <ac:picMkLst>
            <pc:docMk/>
            <pc:sldMk cId="557216506" sldId="628"/>
            <ac:picMk id="5" creationId="{F37BEC4A-094C-B3B2-3385-8ECE024265F2}"/>
          </ac:picMkLst>
        </pc:picChg>
        <pc:picChg chg="add del mod">
          <ac:chgData name="Tölch, Ulf" userId="aa5e935c-85e2-42b8-885d-6a518ab5dede" providerId="ADAL" clId="{DA6E0A18-B76D-4E8D-A5F1-D44920F64E74}" dt="2024-03-26T07:06:06.130" v="1249" actId="478"/>
          <ac:picMkLst>
            <pc:docMk/>
            <pc:sldMk cId="557216506" sldId="628"/>
            <ac:picMk id="6" creationId="{9A260DEA-0170-041C-A113-D2AE5302473E}"/>
          </ac:picMkLst>
        </pc:picChg>
        <pc:picChg chg="add del mod">
          <ac:chgData name="Tölch, Ulf" userId="aa5e935c-85e2-42b8-885d-6a518ab5dede" providerId="ADAL" clId="{DA6E0A18-B76D-4E8D-A5F1-D44920F64E74}" dt="2024-03-26T07:06:05.184" v="1248" actId="478"/>
          <ac:picMkLst>
            <pc:docMk/>
            <pc:sldMk cId="557216506" sldId="628"/>
            <ac:picMk id="7" creationId="{E93CB0F1-5BA0-D4D4-E2B3-BCDD412A5D9C}"/>
          </ac:picMkLst>
        </pc:picChg>
        <pc:picChg chg="add del mod ord">
          <ac:chgData name="Tölch, Ulf" userId="aa5e935c-85e2-42b8-885d-6a518ab5dede" providerId="ADAL" clId="{DA6E0A18-B76D-4E8D-A5F1-D44920F64E74}" dt="2024-03-26T08:10:09.125" v="1752"/>
          <ac:picMkLst>
            <pc:docMk/>
            <pc:sldMk cId="557216506" sldId="628"/>
            <ac:picMk id="10" creationId="{6115566A-37F4-D914-BFB1-BF1CB4E2908D}"/>
          </ac:picMkLst>
        </pc:picChg>
      </pc:sldChg>
      <pc:sldChg chg="addSp modSp new del mod">
        <pc:chgData name="Tölch, Ulf" userId="aa5e935c-85e2-42b8-885d-6a518ab5dede" providerId="ADAL" clId="{DA6E0A18-B76D-4E8D-A5F1-D44920F64E74}" dt="2024-03-26T08:47:23.008" v="3222" actId="47"/>
        <pc:sldMkLst>
          <pc:docMk/>
          <pc:sldMk cId="1439591102" sldId="629"/>
        </pc:sldMkLst>
        <pc:spChg chg="add mod">
          <ac:chgData name="Tölch, Ulf" userId="aa5e935c-85e2-42b8-885d-6a518ab5dede" providerId="ADAL" clId="{DA6E0A18-B76D-4E8D-A5F1-D44920F64E74}" dt="2024-03-26T06:47:35.703" v="765" actId="255"/>
          <ac:spMkLst>
            <pc:docMk/>
            <pc:sldMk cId="1439591102" sldId="629"/>
            <ac:spMk id="5" creationId="{FCB4CAA1-D215-07CA-40A1-8DDDF58C0A00}"/>
          </ac:spMkLst>
        </pc:spChg>
      </pc:sldChg>
      <pc:sldChg chg="modSp new del mod">
        <pc:chgData name="Tölch, Ulf" userId="aa5e935c-85e2-42b8-885d-6a518ab5dede" providerId="ADAL" clId="{DA6E0A18-B76D-4E8D-A5F1-D44920F64E74}" dt="2024-03-26T06:55:32.946" v="902" actId="47"/>
        <pc:sldMkLst>
          <pc:docMk/>
          <pc:sldMk cId="1039345525" sldId="630"/>
        </pc:sldMkLst>
        <pc:spChg chg="mod">
          <ac:chgData name="Tölch, Ulf" userId="aa5e935c-85e2-42b8-885d-6a518ab5dede" providerId="ADAL" clId="{DA6E0A18-B76D-4E8D-A5F1-D44920F64E74}" dt="2024-03-26T06:55:19.776" v="892" actId="20577"/>
          <ac:spMkLst>
            <pc:docMk/>
            <pc:sldMk cId="1039345525" sldId="630"/>
            <ac:spMk id="2" creationId="{041BE7C3-1AAC-E9BA-59EB-123831C3C31F}"/>
          </ac:spMkLst>
        </pc:spChg>
      </pc:sldChg>
      <pc:sldChg chg="addSp modSp add mod">
        <pc:chgData name="Tölch, Ulf" userId="aa5e935c-85e2-42b8-885d-6a518ab5dede" providerId="ADAL" clId="{DA6E0A18-B76D-4E8D-A5F1-D44920F64E74}" dt="2024-03-26T07:03:42.682" v="1246" actId="1036"/>
        <pc:sldMkLst>
          <pc:docMk/>
          <pc:sldMk cId="4063118358" sldId="631"/>
        </pc:sldMkLst>
        <pc:spChg chg="mod">
          <ac:chgData name="Tölch, Ulf" userId="aa5e935c-85e2-42b8-885d-6a518ab5dede" providerId="ADAL" clId="{DA6E0A18-B76D-4E8D-A5F1-D44920F64E74}" dt="2024-03-26T07:03:40.268" v="1240" actId="1076"/>
          <ac:spMkLst>
            <pc:docMk/>
            <pc:sldMk cId="4063118358" sldId="631"/>
            <ac:spMk id="5" creationId="{FCB4CAA1-D215-07CA-40A1-8DDDF58C0A00}"/>
          </ac:spMkLst>
        </pc:spChg>
        <pc:picChg chg="add mod">
          <ac:chgData name="Tölch, Ulf" userId="aa5e935c-85e2-42b8-885d-6a518ab5dede" providerId="ADAL" clId="{DA6E0A18-B76D-4E8D-A5F1-D44920F64E74}" dt="2024-03-26T07:03:42.682" v="1246" actId="1036"/>
          <ac:picMkLst>
            <pc:docMk/>
            <pc:sldMk cId="4063118358" sldId="631"/>
            <ac:picMk id="7" creationId="{F30103E8-3EEC-78F3-C7BC-405B94CACAAC}"/>
          </ac:picMkLst>
        </pc:picChg>
      </pc:sldChg>
      <pc:sldChg chg="addSp delSp modSp add mod modAnim">
        <pc:chgData name="Tölch, Ulf" userId="aa5e935c-85e2-42b8-885d-6a518ab5dede" providerId="ADAL" clId="{DA6E0A18-B76D-4E8D-A5F1-D44920F64E74}" dt="2024-03-26T08:28:15.679" v="2135"/>
        <pc:sldMkLst>
          <pc:docMk/>
          <pc:sldMk cId="3328704319" sldId="646"/>
        </pc:sldMkLst>
        <pc:spChg chg="mod">
          <ac:chgData name="Tölch, Ulf" userId="aa5e935c-85e2-42b8-885d-6a518ab5dede" providerId="ADAL" clId="{DA6E0A18-B76D-4E8D-A5F1-D44920F64E74}" dt="2024-03-26T08:26:32.892" v="2134" actId="1038"/>
          <ac:spMkLst>
            <pc:docMk/>
            <pc:sldMk cId="3328704319" sldId="646"/>
            <ac:spMk id="2" creationId="{F331634F-7B48-1725-AB5A-69362879BFDC}"/>
          </ac:spMkLst>
        </pc:spChg>
        <pc:spChg chg="add del mod">
          <ac:chgData name="Tölch, Ulf" userId="aa5e935c-85e2-42b8-885d-6a518ab5dede" providerId="ADAL" clId="{DA6E0A18-B76D-4E8D-A5F1-D44920F64E74}" dt="2024-03-26T08:25:21.887" v="2116" actId="478"/>
          <ac:spMkLst>
            <pc:docMk/>
            <pc:sldMk cId="3328704319" sldId="646"/>
            <ac:spMk id="3" creationId="{7C41063A-42C7-BE2B-871F-D19A8C20B3F6}"/>
          </ac:spMkLst>
        </pc:spChg>
        <pc:spChg chg="mod">
          <ac:chgData name="Tölch, Ulf" userId="aa5e935c-85e2-42b8-885d-6a518ab5dede" providerId="ADAL" clId="{DA6E0A18-B76D-4E8D-A5F1-D44920F64E74}" dt="2024-03-26T08:19:36.496" v="2031" actId="14100"/>
          <ac:spMkLst>
            <pc:docMk/>
            <pc:sldMk cId="3328704319" sldId="646"/>
            <ac:spMk id="12" creationId="{49CA2F79-0189-0B4C-CD4E-07BA7C920E62}"/>
          </ac:spMkLst>
        </pc:spChg>
        <pc:spChg chg="add del">
          <ac:chgData name="Tölch, Ulf" userId="aa5e935c-85e2-42b8-885d-6a518ab5dede" providerId="ADAL" clId="{DA6E0A18-B76D-4E8D-A5F1-D44920F64E74}" dt="2024-03-26T08:25:24.807" v="2118" actId="22"/>
          <ac:spMkLst>
            <pc:docMk/>
            <pc:sldMk cId="3328704319" sldId="646"/>
            <ac:spMk id="16" creationId="{E3042BE0-4D59-C923-25D2-4E192CCF1812}"/>
          </ac:spMkLst>
        </pc:spChg>
        <pc:picChg chg="add mod">
          <ac:chgData name="Tölch, Ulf" userId="aa5e935c-85e2-42b8-885d-6a518ab5dede" providerId="ADAL" clId="{DA6E0A18-B76D-4E8D-A5F1-D44920F64E74}" dt="2024-03-26T08:23:15.943" v="2094" actId="1036"/>
          <ac:picMkLst>
            <pc:docMk/>
            <pc:sldMk cId="3328704319" sldId="646"/>
            <ac:picMk id="7" creationId="{CF424418-48A3-FEFD-4A18-2BD94668D9D0}"/>
          </ac:picMkLst>
        </pc:picChg>
        <pc:picChg chg="add mod">
          <ac:chgData name="Tölch, Ulf" userId="aa5e935c-85e2-42b8-885d-6a518ab5dede" providerId="ADAL" clId="{DA6E0A18-B76D-4E8D-A5F1-D44920F64E74}" dt="2024-03-26T08:26:15.154" v="2125" actId="1076"/>
          <ac:picMkLst>
            <pc:docMk/>
            <pc:sldMk cId="3328704319" sldId="646"/>
            <ac:picMk id="9" creationId="{B76F1106-1FCC-D5D5-C824-84F8C454DD7F}"/>
          </ac:picMkLst>
        </pc:picChg>
        <pc:picChg chg="add mod">
          <ac:chgData name="Tölch, Ulf" userId="aa5e935c-85e2-42b8-885d-6a518ab5dede" providerId="ADAL" clId="{DA6E0A18-B76D-4E8D-A5F1-D44920F64E74}" dt="2024-03-26T08:26:09.643" v="2123" actId="1076"/>
          <ac:picMkLst>
            <pc:docMk/>
            <pc:sldMk cId="3328704319" sldId="646"/>
            <ac:picMk id="11" creationId="{DBCCE518-BDDD-8C2A-C359-EC27B5E914F6}"/>
          </ac:picMkLst>
        </pc:picChg>
        <pc:picChg chg="add mod">
          <ac:chgData name="Tölch, Ulf" userId="aa5e935c-85e2-42b8-885d-6a518ab5dede" providerId="ADAL" clId="{DA6E0A18-B76D-4E8D-A5F1-D44920F64E74}" dt="2024-03-26T08:26:12.015" v="2124" actId="1076"/>
          <ac:picMkLst>
            <pc:docMk/>
            <pc:sldMk cId="3328704319" sldId="646"/>
            <ac:picMk id="14" creationId="{0F9ABC02-A375-5799-3C8C-5C0E6EA439A8}"/>
          </ac:picMkLst>
        </pc:picChg>
        <pc:picChg chg="add mod">
          <ac:chgData name="Tölch, Ulf" userId="aa5e935c-85e2-42b8-885d-6a518ab5dede" providerId="ADAL" clId="{DA6E0A18-B76D-4E8D-A5F1-D44920F64E74}" dt="2024-03-26T08:26:07.497" v="2122" actId="1076"/>
          <ac:picMkLst>
            <pc:docMk/>
            <pc:sldMk cId="3328704319" sldId="646"/>
            <ac:picMk id="18" creationId="{9E97ACD2-8976-9521-1066-0D70067EC959}"/>
          </ac:picMkLst>
        </pc:picChg>
        <pc:picChg chg="mod">
          <ac:chgData name="Tölch, Ulf" userId="aa5e935c-85e2-42b8-885d-6a518ab5dede" providerId="ADAL" clId="{DA6E0A18-B76D-4E8D-A5F1-D44920F64E74}" dt="2024-03-26T08:19:42.015" v="2032" actId="1076"/>
          <ac:picMkLst>
            <pc:docMk/>
            <pc:sldMk cId="3328704319" sldId="646"/>
            <ac:picMk id="1026" creationId="{079CD6B4-C9EB-0213-98B5-4CC240FDC675}"/>
          </ac:picMkLst>
        </pc:picChg>
      </pc:sldChg>
      <pc:sldChg chg="addSp delSp modSp mod ord">
        <pc:chgData name="Tölch, Ulf" userId="aa5e935c-85e2-42b8-885d-6a518ab5dede" providerId="ADAL" clId="{DA6E0A18-B76D-4E8D-A5F1-D44920F64E74}" dt="2024-03-26T08:49:43.302" v="3282" actId="1037"/>
        <pc:sldMkLst>
          <pc:docMk/>
          <pc:sldMk cId="402073845" sldId="696"/>
        </pc:sldMkLst>
        <pc:spChg chg="add mod">
          <ac:chgData name="Tölch, Ulf" userId="aa5e935c-85e2-42b8-885d-6a518ab5dede" providerId="ADAL" clId="{DA6E0A18-B76D-4E8D-A5F1-D44920F64E74}" dt="2024-03-26T08:49:43.302" v="3282" actId="1037"/>
          <ac:spMkLst>
            <pc:docMk/>
            <pc:sldMk cId="402073845" sldId="696"/>
            <ac:spMk id="3" creationId="{27B89F63-27C3-1152-8CBC-A8CADD493594}"/>
          </ac:spMkLst>
        </pc:spChg>
        <pc:picChg chg="mod">
          <ac:chgData name="Tölch, Ulf" userId="aa5e935c-85e2-42b8-885d-6a518ab5dede" providerId="ADAL" clId="{DA6E0A18-B76D-4E8D-A5F1-D44920F64E74}" dt="2024-03-26T07:07:42.513" v="1393" actId="14100"/>
          <ac:picMkLst>
            <pc:docMk/>
            <pc:sldMk cId="402073845" sldId="696"/>
            <ac:picMk id="8" creationId="{FE84D4F0-2332-5189-BED8-16CB56C59157}"/>
          </ac:picMkLst>
        </pc:picChg>
        <pc:picChg chg="del">
          <ac:chgData name="Tölch, Ulf" userId="aa5e935c-85e2-42b8-885d-6a518ab5dede" providerId="ADAL" clId="{DA6E0A18-B76D-4E8D-A5F1-D44920F64E74}" dt="2024-03-26T07:07:37.171" v="1391" actId="478"/>
          <ac:picMkLst>
            <pc:docMk/>
            <pc:sldMk cId="402073845" sldId="696"/>
            <ac:picMk id="12" creationId="{58915774-AEFC-A47B-A6B5-F081FFC9425C}"/>
          </ac:picMkLst>
        </pc:picChg>
        <pc:picChg chg="add del">
          <ac:chgData name="Tölch, Ulf" userId="aa5e935c-85e2-42b8-885d-6a518ab5dede" providerId="ADAL" clId="{DA6E0A18-B76D-4E8D-A5F1-D44920F64E74}" dt="2024-03-26T07:07:36.188" v="1390" actId="478"/>
          <ac:picMkLst>
            <pc:docMk/>
            <pc:sldMk cId="402073845" sldId="696"/>
            <ac:picMk id="13" creationId="{3B6A04DF-6D2A-9980-1192-5DBFF7609C9A}"/>
          </ac:picMkLst>
        </pc:picChg>
        <pc:picChg chg="add del">
          <ac:chgData name="Tölch, Ulf" userId="aa5e935c-85e2-42b8-885d-6a518ab5dede" providerId="ADAL" clId="{DA6E0A18-B76D-4E8D-A5F1-D44920F64E74}" dt="2024-03-26T07:07:34.879" v="1389" actId="478"/>
          <ac:picMkLst>
            <pc:docMk/>
            <pc:sldMk cId="402073845" sldId="696"/>
            <ac:picMk id="15" creationId="{146C7D7C-1E1B-B8D1-E97A-5ECDC011C3FB}"/>
          </ac:picMkLst>
        </pc:picChg>
      </pc:sldChg>
      <pc:sldChg chg="modSp add">
        <pc:chgData name="Tölch, Ulf" userId="aa5e935c-85e2-42b8-885d-6a518ab5dede" providerId="ADAL" clId="{DA6E0A18-B76D-4E8D-A5F1-D44920F64E74}" dt="2024-03-26T07:05:35.598" v="1247"/>
        <pc:sldMkLst>
          <pc:docMk/>
          <pc:sldMk cId="2589999454" sldId="748"/>
        </pc:sldMkLst>
        <pc:spChg chg="mod">
          <ac:chgData name="Tölch, Ulf" userId="aa5e935c-85e2-42b8-885d-6a518ab5dede" providerId="ADAL" clId="{DA6E0A18-B76D-4E8D-A5F1-D44920F64E74}" dt="2024-03-26T07:05:35.598" v="1247"/>
          <ac:spMkLst>
            <pc:docMk/>
            <pc:sldMk cId="2589999454" sldId="748"/>
            <ac:spMk id="4" creationId="{CD7BED13-A9BE-951F-2E7B-15BFAD36D53C}"/>
          </ac:spMkLst>
        </pc:spChg>
      </pc:sldChg>
      <pc:sldChg chg="modSp new mod">
        <pc:chgData name="Tölch, Ulf" userId="aa5e935c-85e2-42b8-885d-6a518ab5dede" providerId="ADAL" clId="{DA6E0A18-B76D-4E8D-A5F1-D44920F64E74}" dt="2024-03-26T08:41:17.002" v="3220" actId="20577"/>
        <pc:sldMkLst>
          <pc:docMk/>
          <pc:sldMk cId="205332072" sldId="749"/>
        </pc:sldMkLst>
        <pc:spChg chg="mod">
          <ac:chgData name="Tölch, Ulf" userId="aa5e935c-85e2-42b8-885d-6a518ab5dede" providerId="ADAL" clId="{DA6E0A18-B76D-4E8D-A5F1-D44920F64E74}" dt="2024-03-26T08:41:17.002" v="3220" actId="20577"/>
          <ac:spMkLst>
            <pc:docMk/>
            <pc:sldMk cId="205332072" sldId="749"/>
            <ac:spMk id="2" creationId="{08E6B389-9BDF-25CC-2690-3BDC6D502A28}"/>
          </ac:spMkLst>
        </pc:spChg>
        <pc:spChg chg="mod">
          <ac:chgData name="Tölch, Ulf" userId="aa5e935c-85e2-42b8-885d-6a518ab5dede" providerId="ADAL" clId="{DA6E0A18-B76D-4E8D-A5F1-D44920F64E74}" dt="2024-03-26T07:12:07.427" v="1557" actId="20577"/>
          <ac:spMkLst>
            <pc:docMk/>
            <pc:sldMk cId="205332072" sldId="749"/>
            <ac:spMk id="4" creationId="{CFDB3007-A4DC-3DA8-BDBE-DB3AB239851C}"/>
          </ac:spMkLst>
        </pc:spChg>
      </pc:sldChg>
      <pc:sldChg chg="addSp delSp modSp new mod">
        <pc:chgData name="Tölch, Ulf" userId="aa5e935c-85e2-42b8-885d-6a518ab5dede" providerId="ADAL" clId="{DA6E0A18-B76D-4E8D-A5F1-D44920F64E74}" dt="2024-03-26T08:16:25.437" v="1848" actId="1038"/>
        <pc:sldMkLst>
          <pc:docMk/>
          <pc:sldMk cId="845695060" sldId="750"/>
        </pc:sldMkLst>
        <pc:spChg chg="del">
          <ac:chgData name="Tölch, Ulf" userId="aa5e935c-85e2-42b8-885d-6a518ab5dede" providerId="ADAL" clId="{DA6E0A18-B76D-4E8D-A5F1-D44920F64E74}" dt="2024-03-26T08:13:55.447" v="1755" actId="478"/>
          <ac:spMkLst>
            <pc:docMk/>
            <pc:sldMk cId="845695060" sldId="750"/>
            <ac:spMk id="2" creationId="{95949BD4-5798-D679-2971-5BB97E8C3E98}"/>
          </ac:spMkLst>
        </pc:spChg>
        <pc:spChg chg="del">
          <ac:chgData name="Tölch, Ulf" userId="aa5e935c-85e2-42b8-885d-6a518ab5dede" providerId="ADAL" clId="{DA6E0A18-B76D-4E8D-A5F1-D44920F64E74}" dt="2024-03-26T08:13:53.294" v="1754" actId="478"/>
          <ac:spMkLst>
            <pc:docMk/>
            <pc:sldMk cId="845695060" sldId="750"/>
            <ac:spMk id="4" creationId="{1546498C-8EA7-DC76-6C35-9A347A0A6D0E}"/>
          </ac:spMkLst>
        </pc:spChg>
        <pc:spChg chg="add mod">
          <ac:chgData name="Tölch, Ulf" userId="aa5e935c-85e2-42b8-885d-6a518ab5dede" providerId="ADAL" clId="{DA6E0A18-B76D-4E8D-A5F1-D44920F64E74}" dt="2024-03-26T08:15:36.780" v="1835" actId="255"/>
          <ac:spMkLst>
            <pc:docMk/>
            <pc:sldMk cId="845695060" sldId="750"/>
            <ac:spMk id="7" creationId="{264391AA-16DA-53E2-D474-2D9A4B9530EE}"/>
          </ac:spMkLst>
        </pc:spChg>
        <pc:picChg chg="add del mod">
          <ac:chgData name="Tölch, Ulf" userId="aa5e935c-85e2-42b8-885d-6a518ab5dede" providerId="ADAL" clId="{DA6E0A18-B76D-4E8D-A5F1-D44920F64E74}" dt="2024-03-26T08:15:47.905" v="1836" actId="478"/>
          <ac:picMkLst>
            <pc:docMk/>
            <pc:sldMk cId="845695060" sldId="750"/>
            <ac:picMk id="6" creationId="{CBDAC84C-1DC7-A5B2-430B-770F5352B734}"/>
          </ac:picMkLst>
        </pc:picChg>
        <pc:picChg chg="add mod">
          <ac:chgData name="Tölch, Ulf" userId="aa5e935c-85e2-42b8-885d-6a518ab5dede" providerId="ADAL" clId="{DA6E0A18-B76D-4E8D-A5F1-D44920F64E74}" dt="2024-03-26T08:16:25.437" v="1848" actId="1038"/>
          <ac:picMkLst>
            <pc:docMk/>
            <pc:sldMk cId="845695060" sldId="750"/>
            <ac:picMk id="9" creationId="{451ECD8A-AC2D-3CE4-13E3-5EBFC4702710}"/>
          </ac:picMkLst>
        </pc:picChg>
        <pc:picChg chg="add">
          <ac:chgData name="Tölch, Ulf" userId="aa5e935c-85e2-42b8-885d-6a518ab5dede" providerId="ADAL" clId="{DA6E0A18-B76D-4E8D-A5F1-D44920F64E74}" dt="2024-03-26T08:13:56.322" v="1756"/>
          <ac:picMkLst>
            <pc:docMk/>
            <pc:sldMk cId="845695060" sldId="750"/>
            <ac:picMk id="1026" creationId="{78A6D327-6680-9E28-ADEF-DF702E1D2297}"/>
          </ac:picMkLst>
        </pc:picChg>
        <pc:picChg chg="add">
          <ac:chgData name="Tölch, Ulf" userId="aa5e935c-85e2-42b8-885d-6a518ab5dede" providerId="ADAL" clId="{DA6E0A18-B76D-4E8D-A5F1-D44920F64E74}" dt="2024-03-26T08:13:56.322" v="1756"/>
          <ac:picMkLst>
            <pc:docMk/>
            <pc:sldMk cId="845695060" sldId="750"/>
            <ac:picMk id="1027" creationId="{E84D9434-3746-5B2D-F29A-F438706108FC}"/>
          </ac:picMkLst>
        </pc:picChg>
        <pc:picChg chg="add">
          <ac:chgData name="Tölch, Ulf" userId="aa5e935c-85e2-42b8-885d-6a518ab5dede" providerId="ADAL" clId="{DA6E0A18-B76D-4E8D-A5F1-D44920F64E74}" dt="2024-03-26T08:13:56.322" v="1756"/>
          <ac:picMkLst>
            <pc:docMk/>
            <pc:sldMk cId="845695060" sldId="750"/>
            <ac:picMk id="1028" creationId="{C90E3213-0FC8-D98A-5526-050FBD603133}"/>
          </ac:picMkLst>
        </pc:picChg>
        <pc:picChg chg="add">
          <ac:chgData name="Tölch, Ulf" userId="aa5e935c-85e2-42b8-885d-6a518ab5dede" providerId="ADAL" clId="{DA6E0A18-B76D-4E8D-A5F1-D44920F64E74}" dt="2024-03-26T08:13:56.322" v="1756"/>
          <ac:picMkLst>
            <pc:docMk/>
            <pc:sldMk cId="845695060" sldId="750"/>
            <ac:picMk id="1029" creationId="{91F7DE52-29F4-5B88-3EC5-2AAC0F9953D5}"/>
          </ac:picMkLst>
        </pc:picChg>
        <pc:picChg chg="add del mod">
          <ac:chgData name="Tölch, Ulf" userId="aa5e935c-85e2-42b8-885d-6a518ab5dede" providerId="ADAL" clId="{DA6E0A18-B76D-4E8D-A5F1-D44920F64E74}" dt="2024-03-26T08:14:15.477" v="1759" actId="478"/>
          <ac:picMkLst>
            <pc:docMk/>
            <pc:sldMk cId="845695060" sldId="750"/>
            <ac:picMk id="1031" creationId="{D576CEF8-4C56-EF82-9127-354B32425558}"/>
          </ac:picMkLst>
        </pc:picChg>
      </pc:sldChg>
      <pc:sldChg chg="new del">
        <pc:chgData name="Tölch, Ulf" userId="aa5e935c-85e2-42b8-885d-6a518ab5dede" providerId="ADAL" clId="{DA6E0A18-B76D-4E8D-A5F1-D44920F64E74}" dt="2024-03-26T08:41:45.708" v="3221" actId="47"/>
        <pc:sldMkLst>
          <pc:docMk/>
          <pc:sldMk cId="3585243203" sldId="75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1FBE0-7C21-4E05-AC44-FBE4767251A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4351F1F0-3DD8-4217-A6D7-6368FAEC9072}">
      <dgm:prSet phldrT="[Text]" custT="1"/>
      <dgm:spPr>
        <a:solidFill>
          <a:srgbClr val="70ACC0"/>
        </a:solidFill>
        <a:effectLst/>
      </dgm:spPr>
      <dgm:t>
        <a:bodyPr/>
        <a:lstStyle/>
        <a:p>
          <a:r>
            <a:rPr lang="de-DE" sz="2600" dirty="0"/>
            <a:t>Education &amp; Training</a:t>
          </a:r>
        </a:p>
      </dgm:t>
    </dgm:pt>
    <dgm:pt modelId="{DD50DFB7-1C1E-4760-814D-5FA42E6EC37F}" type="parTrans" cxnId="{573C7813-CE73-4EC0-A6DA-BA2DC6819CAF}">
      <dgm:prSet/>
      <dgm:spPr/>
      <dgm:t>
        <a:bodyPr/>
        <a:lstStyle/>
        <a:p>
          <a:endParaRPr lang="de-DE" sz="2600"/>
        </a:p>
      </dgm:t>
    </dgm:pt>
    <dgm:pt modelId="{67316F2A-04F1-401E-AD73-838EF8602A95}" type="sibTrans" cxnId="{573C7813-CE73-4EC0-A6DA-BA2DC6819CAF}">
      <dgm:prSet/>
      <dgm:spPr/>
      <dgm:t>
        <a:bodyPr/>
        <a:lstStyle/>
        <a:p>
          <a:endParaRPr lang="de-DE" sz="2600"/>
        </a:p>
      </dgm:t>
    </dgm:pt>
    <dgm:pt modelId="{4D683737-4974-43DF-B5DC-1B4BB076FDA3}">
      <dgm:prSet phldrT="[Text]" custT="1"/>
      <dgm:spPr>
        <a:solidFill>
          <a:srgbClr val="70ACC0"/>
        </a:solidFill>
        <a:effectLst/>
      </dgm:spPr>
      <dgm:t>
        <a:bodyPr/>
        <a:lstStyle/>
        <a:p>
          <a:r>
            <a:rPr lang="de-DE" sz="2600" dirty="0"/>
            <a:t>Quality Assurance</a:t>
          </a:r>
        </a:p>
      </dgm:t>
    </dgm:pt>
    <dgm:pt modelId="{C72C2F68-3920-4FBB-BB89-F5424F90BD55}" type="parTrans" cxnId="{58F7F532-C572-4E3E-8437-E9149AFB252A}">
      <dgm:prSet/>
      <dgm:spPr/>
      <dgm:t>
        <a:bodyPr/>
        <a:lstStyle/>
        <a:p>
          <a:endParaRPr lang="de-DE" sz="2600"/>
        </a:p>
      </dgm:t>
    </dgm:pt>
    <dgm:pt modelId="{1B8B3928-71ED-48EE-932D-C5850FDB5440}" type="sibTrans" cxnId="{58F7F532-C572-4E3E-8437-E9149AFB252A}">
      <dgm:prSet/>
      <dgm:spPr/>
      <dgm:t>
        <a:bodyPr/>
        <a:lstStyle/>
        <a:p>
          <a:endParaRPr lang="de-DE" sz="2600"/>
        </a:p>
      </dgm:t>
    </dgm:pt>
    <dgm:pt modelId="{81686373-79FB-4ABE-BAB1-C9F9900EF084}">
      <dgm:prSet custT="1"/>
      <dgm:spPr>
        <a:solidFill>
          <a:srgbClr val="70ACC0"/>
        </a:solidFill>
        <a:effectLst/>
      </dgm:spPr>
      <dgm:t>
        <a:bodyPr/>
        <a:lstStyle/>
        <a:p>
          <a:r>
            <a:rPr lang="de-DE" sz="2600" dirty="0"/>
            <a:t>Open Science</a:t>
          </a:r>
        </a:p>
      </dgm:t>
    </dgm:pt>
    <dgm:pt modelId="{4305E251-D2A3-4DFF-919F-681D5ED12F86}" type="parTrans" cxnId="{D2B2D321-D7DD-4C0D-93C6-9E02AADF3686}">
      <dgm:prSet/>
      <dgm:spPr/>
      <dgm:t>
        <a:bodyPr/>
        <a:lstStyle/>
        <a:p>
          <a:endParaRPr lang="de-DE" sz="2600"/>
        </a:p>
      </dgm:t>
    </dgm:pt>
    <dgm:pt modelId="{099E1444-378B-41CF-92E3-12109155FC93}" type="sibTrans" cxnId="{D2B2D321-D7DD-4C0D-93C6-9E02AADF3686}">
      <dgm:prSet/>
      <dgm:spPr/>
      <dgm:t>
        <a:bodyPr/>
        <a:lstStyle/>
        <a:p>
          <a:endParaRPr lang="de-DE" sz="2600"/>
        </a:p>
      </dgm:t>
    </dgm:pt>
    <dgm:pt modelId="{6032E67C-DA9B-44F2-81DB-3A2682AE8821}" type="pres">
      <dgm:prSet presAssocID="{D5E1FBE0-7C21-4E05-AC44-FBE4767251AF}" presName="linearFlow" presStyleCnt="0">
        <dgm:presLayoutVars>
          <dgm:dir/>
          <dgm:resizeHandles val="exact"/>
        </dgm:presLayoutVars>
      </dgm:prSet>
      <dgm:spPr/>
    </dgm:pt>
    <dgm:pt modelId="{54C6FFE6-204B-4B3B-AEAC-88E0C2CCEB76}" type="pres">
      <dgm:prSet presAssocID="{81686373-79FB-4ABE-BAB1-C9F9900EF084}" presName="comp" presStyleCnt="0"/>
      <dgm:spPr/>
    </dgm:pt>
    <dgm:pt modelId="{3B4ACF17-2894-4377-9E30-5D03C098A7FB}" type="pres">
      <dgm:prSet presAssocID="{81686373-79FB-4ABE-BAB1-C9F9900EF084}" presName="rect2" presStyleLbl="node1" presStyleIdx="0" presStyleCnt="3" custScaleX="89652" custScaleY="102858" custLinFactNeighborX="-1826" custLinFactNeighborY="673">
        <dgm:presLayoutVars>
          <dgm:bulletEnabled val="1"/>
        </dgm:presLayoutVars>
      </dgm:prSet>
      <dgm:spPr>
        <a:prstGeom prst="roundRect">
          <a:avLst/>
        </a:prstGeom>
      </dgm:spPr>
    </dgm:pt>
    <dgm:pt modelId="{FE6296B4-CD5A-47B7-A2BE-3BB5BE001A3B}" type="pres">
      <dgm:prSet presAssocID="{81686373-79FB-4ABE-BAB1-C9F9900EF084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B4A4C7A0-96FC-4E9F-8419-755FA3930B19}" type="pres">
      <dgm:prSet presAssocID="{099E1444-378B-41CF-92E3-12109155FC93}" presName="sibTrans" presStyleCnt="0"/>
      <dgm:spPr/>
    </dgm:pt>
    <dgm:pt modelId="{0FAE4800-7844-480D-A78B-059A64ACDC49}" type="pres">
      <dgm:prSet presAssocID="{4351F1F0-3DD8-4217-A6D7-6368FAEC9072}" presName="comp" presStyleCnt="0"/>
      <dgm:spPr/>
    </dgm:pt>
    <dgm:pt modelId="{8B9B441F-25D7-489D-A1FE-69A6B89C3DC0}" type="pres">
      <dgm:prSet presAssocID="{4351F1F0-3DD8-4217-A6D7-6368FAEC9072}" presName="rect2" presStyleLbl="node1" presStyleIdx="1" presStyleCnt="3" custScaleX="89887" custScaleY="100718" custLinFactNeighborX="53458" custLinFactNeighborY="0">
        <dgm:presLayoutVars>
          <dgm:bulletEnabled val="1"/>
        </dgm:presLayoutVars>
      </dgm:prSet>
      <dgm:spPr>
        <a:prstGeom prst="roundRect">
          <a:avLst/>
        </a:prstGeom>
      </dgm:spPr>
    </dgm:pt>
    <dgm:pt modelId="{F58DB5D7-A745-4268-9568-AF044AD21458}" type="pres">
      <dgm:prSet presAssocID="{4351F1F0-3DD8-4217-A6D7-6368FAEC9072}" presName="rect1" presStyleLbl="lnNode1" presStyleIdx="1" presStyleCnt="3" custLinFactX="-100000" custLinFactNeighborX="-123123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668B0AF-BCE3-4BCE-9473-F16E93B5C10D}" type="pres">
      <dgm:prSet presAssocID="{67316F2A-04F1-401E-AD73-838EF8602A95}" presName="sibTrans" presStyleCnt="0"/>
      <dgm:spPr/>
    </dgm:pt>
    <dgm:pt modelId="{94979BC4-638C-40B9-87B0-E7B763477332}" type="pres">
      <dgm:prSet presAssocID="{4D683737-4974-43DF-B5DC-1B4BB076FDA3}" presName="comp" presStyleCnt="0"/>
      <dgm:spPr/>
    </dgm:pt>
    <dgm:pt modelId="{1AC99861-7385-4FB0-A74E-4B2EF61EFFEF}" type="pres">
      <dgm:prSet presAssocID="{4D683737-4974-43DF-B5DC-1B4BB076FDA3}" presName="rect2" presStyleLbl="node1" presStyleIdx="2" presStyleCnt="3" custScaleX="90042" custScaleY="102858" custLinFactNeighborX="0">
        <dgm:presLayoutVars>
          <dgm:bulletEnabled val="1"/>
        </dgm:presLayoutVars>
      </dgm:prSet>
      <dgm:spPr>
        <a:prstGeom prst="roundRect">
          <a:avLst/>
        </a:prstGeom>
      </dgm:spPr>
    </dgm:pt>
    <dgm:pt modelId="{61C6DF9E-9462-42AA-A233-D14665F9C3D8}" type="pres">
      <dgm:prSet presAssocID="{4D683737-4974-43DF-B5DC-1B4BB076FDA3}" presName="rect1" presStyleLbl="lnNode1" presStyleIdx="2" presStyleCnt="3" custLinFactNeighborX="5946" custLinFactNeighborY="1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573C7813-CE73-4EC0-A6DA-BA2DC6819CAF}" srcId="{D5E1FBE0-7C21-4E05-AC44-FBE4767251AF}" destId="{4351F1F0-3DD8-4217-A6D7-6368FAEC9072}" srcOrd="1" destOrd="0" parTransId="{DD50DFB7-1C1E-4760-814D-5FA42E6EC37F}" sibTransId="{67316F2A-04F1-401E-AD73-838EF8602A95}"/>
    <dgm:cxn modelId="{D2B2D321-D7DD-4C0D-93C6-9E02AADF3686}" srcId="{D5E1FBE0-7C21-4E05-AC44-FBE4767251AF}" destId="{81686373-79FB-4ABE-BAB1-C9F9900EF084}" srcOrd="0" destOrd="0" parTransId="{4305E251-D2A3-4DFF-919F-681D5ED12F86}" sibTransId="{099E1444-378B-41CF-92E3-12109155FC93}"/>
    <dgm:cxn modelId="{58F7F532-C572-4E3E-8437-E9149AFB252A}" srcId="{D5E1FBE0-7C21-4E05-AC44-FBE4767251AF}" destId="{4D683737-4974-43DF-B5DC-1B4BB076FDA3}" srcOrd="2" destOrd="0" parTransId="{C72C2F68-3920-4FBB-BB89-F5424F90BD55}" sibTransId="{1B8B3928-71ED-48EE-932D-C5850FDB5440}"/>
    <dgm:cxn modelId="{EC2F193F-F9C1-D440-A21D-73C8E96A75CA}" type="presOf" srcId="{4351F1F0-3DD8-4217-A6D7-6368FAEC9072}" destId="{8B9B441F-25D7-489D-A1FE-69A6B89C3DC0}" srcOrd="0" destOrd="0" presId="urn:microsoft.com/office/officeart/2008/layout/AlternatingPictureBlocks"/>
    <dgm:cxn modelId="{7F723044-C6B5-8040-ABA3-7546C74E8416}" type="presOf" srcId="{4D683737-4974-43DF-B5DC-1B4BB076FDA3}" destId="{1AC99861-7385-4FB0-A74E-4B2EF61EFFEF}" srcOrd="0" destOrd="0" presId="urn:microsoft.com/office/officeart/2008/layout/AlternatingPictureBlocks"/>
    <dgm:cxn modelId="{E6547F46-9F96-E441-8C07-CDAB408423FC}" type="presOf" srcId="{81686373-79FB-4ABE-BAB1-C9F9900EF084}" destId="{3B4ACF17-2894-4377-9E30-5D03C098A7FB}" srcOrd="0" destOrd="0" presId="urn:microsoft.com/office/officeart/2008/layout/AlternatingPictureBlocks"/>
    <dgm:cxn modelId="{D70DBCC0-5BA7-D149-A1E4-AFC507BF22D0}" type="presOf" srcId="{D5E1FBE0-7C21-4E05-AC44-FBE4767251AF}" destId="{6032E67C-DA9B-44F2-81DB-3A2682AE8821}" srcOrd="0" destOrd="0" presId="urn:microsoft.com/office/officeart/2008/layout/AlternatingPictureBlocks"/>
    <dgm:cxn modelId="{E36219E3-6905-6945-9D59-7BE7F53C9D54}" type="presParOf" srcId="{6032E67C-DA9B-44F2-81DB-3A2682AE8821}" destId="{54C6FFE6-204B-4B3B-AEAC-88E0C2CCEB76}" srcOrd="0" destOrd="0" presId="urn:microsoft.com/office/officeart/2008/layout/AlternatingPictureBlocks"/>
    <dgm:cxn modelId="{61C31A44-3959-D54A-942C-1F95517A85BB}" type="presParOf" srcId="{54C6FFE6-204B-4B3B-AEAC-88E0C2CCEB76}" destId="{3B4ACF17-2894-4377-9E30-5D03C098A7FB}" srcOrd="0" destOrd="0" presId="urn:microsoft.com/office/officeart/2008/layout/AlternatingPictureBlocks"/>
    <dgm:cxn modelId="{1EE14438-3162-4443-A2DA-2FC8D90AD89C}" type="presParOf" srcId="{54C6FFE6-204B-4B3B-AEAC-88E0C2CCEB76}" destId="{FE6296B4-CD5A-47B7-A2BE-3BB5BE001A3B}" srcOrd="1" destOrd="0" presId="urn:microsoft.com/office/officeart/2008/layout/AlternatingPictureBlocks"/>
    <dgm:cxn modelId="{7FE9427E-B345-E84C-86B9-AEB9D3BB44A7}" type="presParOf" srcId="{6032E67C-DA9B-44F2-81DB-3A2682AE8821}" destId="{B4A4C7A0-96FC-4E9F-8419-755FA3930B19}" srcOrd="1" destOrd="0" presId="urn:microsoft.com/office/officeart/2008/layout/AlternatingPictureBlocks"/>
    <dgm:cxn modelId="{FF4261A1-08EE-CC4C-8915-C09547E00F74}" type="presParOf" srcId="{6032E67C-DA9B-44F2-81DB-3A2682AE8821}" destId="{0FAE4800-7844-480D-A78B-059A64ACDC49}" srcOrd="2" destOrd="0" presId="urn:microsoft.com/office/officeart/2008/layout/AlternatingPictureBlocks"/>
    <dgm:cxn modelId="{63487C82-F3F5-6A4F-8E77-F0ED9EF05DD2}" type="presParOf" srcId="{0FAE4800-7844-480D-A78B-059A64ACDC49}" destId="{8B9B441F-25D7-489D-A1FE-69A6B89C3DC0}" srcOrd="0" destOrd="0" presId="urn:microsoft.com/office/officeart/2008/layout/AlternatingPictureBlocks"/>
    <dgm:cxn modelId="{863F9487-932C-C841-AE48-0CFF495B8625}" type="presParOf" srcId="{0FAE4800-7844-480D-A78B-059A64ACDC49}" destId="{F58DB5D7-A745-4268-9568-AF044AD21458}" srcOrd="1" destOrd="0" presId="urn:microsoft.com/office/officeart/2008/layout/AlternatingPictureBlocks"/>
    <dgm:cxn modelId="{F0E4EFCD-AB01-884E-9268-FF018E510596}" type="presParOf" srcId="{6032E67C-DA9B-44F2-81DB-3A2682AE8821}" destId="{7668B0AF-BCE3-4BCE-9473-F16E93B5C10D}" srcOrd="3" destOrd="0" presId="urn:microsoft.com/office/officeart/2008/layout/AlternatingPictureBlocks"/>
    <dgm:cxn modelId="{3C5FD226-15B3-BB4A-8F2D-9A9F459EA62F}" type="presParOf" srcId="{6032E67C-DA9B-44F2-81DB-3A2682AE8821}" destId="{94979BC4-638C-40B9-87B0-E7B763477332}" srcOrd="4" destOrd="0" presId="urn:microsoft.com/office/officeart/2008/layout/AlternatingPictureBlocks"/>
    <dgm:cxn modelId="{9C28A748-7F2B-1D4B-A4F1-BA2A715A330B}" type="presParOf" srcId="{94979BC4-638C-40B9-87B0-E7B763477332}" destId="{1AC99861-7385-4FB0-A74E-4B2EF61EFFEF}" srcOrd="0" destOrd="0" presId="urn:microsoft.com/office/officeart/2008/layout/AlternatingPictureBlocks"/>
    <dgm:cxn modelId="{94AE1C57-1CDA-9540-BA52-CA1FEBF22211}" type="presParOf" srcId="{94979BC4-638C-40B9-87B0-E7B763477332}" destId="{61C6DF9E-9462-42AA-A233-D14665F9C3D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1FBE0-7C21-4E05-AC44-FBE4767251A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4351F1F0-3DD8-4217-A6D7-6368FAEC9072}">
      <dgm:prSet phldrT="[Text]" custT="1"/>
      <dgm:spPr>
        <a:solidFill>
          <a:srgbClr val="70ACC0"/>
        </a:solidFill>
        <a:effectLst/>
      </dgm:spPr>
      <dgm:t>
        <a:bodyPr/>
        <a:lstStyle/>
        <a:p>
          <a:r>
            <a:rPr lang="de-DE" sz="2600" dirty="0"/>
            <a:t>Patient &amp; Stakeholder Engagement</a:t>
          </a:r>
        </a:p>
      </dgm:t>
    </dgm:pt>
    <dgm:pt modelId="{DD50DFB7-1C1E-4760-814D-5FA42E6EC37F}" type="parTrans" cxnId="{573C7813-CE73-4EC0-A6DA-BA2DC6819CAF}">
      <dgm:prSet/>
      <dgm:spPr/>
      <dgm:t>
        <a:bodyPr/>
        <a:lstStyle/>
        <a:p>
          <a:endParaRPr lang="de-DE" sz="2600"/>
        </a:p>
      </dgm:t>
    </dgm:pt>
    <dgm:pt modelId="{67316F2A-04F1-401E-AD73-838EF8602A95}" type="sibTrans" cxnId="{573C7813-CE73-4EC0-A6DA-BA2DC6819CAF}">
      <dgm:prSet/>
      <dgm:spPr/>
      <dgm:t>
        <a:bodyPr/>
        <a:lstStyle/>
        <a:p>
          <a:endParaRPr lang="de-DE" sz="2600"/>
        </a:p>
      </dgm:t>
    </dgm:pt>
    <dgm:pt modelId="{4D683737-4974-43DF-B5DC-1B4BB076FDA3}">
      <dgm:prSet phldrT="[Text]" custT="1"/>
      <dgm:spPr>
        <a:solidFill>
          <a:srgbClr val="70ACC0"/>
        </a:solidFill>
        <a:effectLst/>
      </dgm:spPr>
      <dgm:t>
        <a:bodyPr/>
        <a:lstStyle/>
        <a:p>
          <a:r>
            <a:rPr lang="de-DE" sz="2600" dirty="0" err="1"/>
            <a:t>Meta</a:t>
          </a:r>
          <a:r>
            <a:rPr lang="de-DE" sz="2600" dirty="0"/>
            <a:t> Research</a:t>
          </a:r>
        </a:p>
      </dgm:t>
    </dgm:pt>
    <dgm:pt modelId="{C72C2F68-3920-4FBB-BB89-F5424F90BD55}" type="parTrans" cxnId="{58F7F532-C572-4E3E-8437-E9149AFB252A}">
      <dgm:prSet/>
      <dgm:spPr/>
      <dgm:t>
        <a:bodyPr/>
        <a:lstStyle/>
        <a:p>
          <a:endParaRPr lang="de-DE" sz="2600"/>
        </a:p>
      </dgm:t>
    </dgm:pt>
    <dgm:pt modelId="{1B8B3928-71ED-48EE-932D-C5850FDB5440}" type="sibTrans" cxnId="{58F7F532-C572-4E3E-8437-E9149AFB252A}">
      <dgm:prSet/>
      <dgm:spPr/>
      <dgm:t>
        <a:bodyPr/>
        <a:lstStyle/>
        <a:p>
          <a:endParaRPr lang="de-DE" sz="2600"/>
        </a:p>
      </dgm:t>
    </dgm:pt>
    <dgm:pt modelId="{81686373-79FB-4ABE-BAB1-C9F9900EF084}">
      <dgm:prSet custT="1"/>
      <dgm:spPr>
        <a:solidFill>
          <a:srgbClr val="70ACC0"/>
        </a:solidFill>
        <a:effectLst/>
      </dgm:spPr>
      <dgm:t>
        <a:bodyPr/>
        <a:lstStyle/>
        <a:p>
          <a:r>
            <a:rPr lang="de-DE" sz="2600" dirty="0"/>
            <a:t>Incentives &amp; </a:t>
          </a:r>
          <a:r>
            <a:rPr lang="de-DE" sz="2600" dirty="0" err="1"/>
            <a:t>Reward</a:t>
          </a:r>
          <a:r>
            <a:rPr lang="de-DE" sz="2600" dirty="0"/>
            <a:t> Systems</a:t>
          </a:r>
        </a:p>
      </dgm:t>
    </dgm:pt>
    <dgm:pt modelId="{4305E251-D2A3-4DFF-919F-681D5ED12F86}" type="parTrans" cxnId="{D2B2D321-D7DD-4C0D-93C6-9E02AADF3686}">
      <dgm:prSet/>
      <dgm:spPr/>
      <dgm:t>
        <a:bodyPr/>
        <a:lstStyle/>
        <a:p>
          <a:endParaRPr lang="de-DE" sz="2600"/>
        </a:p>
      </dgm:t>
    </dgm:pt>
    <dgm:pt modelId="{099E1444-378B-41CF-92E3-12109155FC93}" type="sibTrans" cxnId="{D2B2D321-D7DD-4C0D-93C6-9E02AADF3686}">
      <dgm:prSet/>
      <dgm:spPr/>
      <dgm:t>
        <a:bodyPr/>
        <a:lstStyle/>
        <a:p>
          <a:endParaRPr lang="de-DE" sz="2600"/>
        </a:p>
      </dgm:t>
    </dgm:pt>
    <dgm:pt modelId="{6032E67C-DA9B-44F2-81DB-3A2682AE8821}" type="pres">
      <dgm:prSet presAssocID="{D5E1FBE0-7C21-4E05-AC44-FBE4767251AF}" presName="linearFlow" presStyleCnt="0">
        <dgm:presLayoutVars>
          <dgm:dir/>
          <dgm:resizeHandles val="exact"/>
        </dgm:presLayoutVars>
      </dgm:prSet>
      <dgm:spPr/>
    </dgm:pt>
    <dgm:pt modelId="{54C6FFE6-204B-4B3B-AEAC-88E0C2CCEB76}" type="pres">
      <dgm:prSet presAssocID="{81686373-79FB-4ABE-BAB1-C9F9900EF084}" presName="comp" presStyleCnt="0"/>
      <dgm:spPr/>
    </dgm:pt>
    <dgm:pt modelId="{3B4ACF17-2894-4377-9E30-5D03C098A7FB}" type="pres">
      <dgm:prSet presAssocID="{81686373-79FB-4ABE-BAB1-C9F9900EF084}" presName="rect2" presStyleLbl="node1" presStyleIdx="0" presStyleCnt="3" custScaleX="90260" custScaleY="99578" custLinFactNeighborX="-608" custLinFactNeighborY="-673">
        <dgm:presLayoutVars>
          <dgm:bulletEnabled val="1"/>
        </dgm:presLayoutVars>
      </dgm:prSet>
      <dgm:spPr>
        <a:prstGeom prst="roundRect">
          <a:avLst/>
        </a:prstGeom>
      </dgm:spPr>
    </dgm:pt>
    <dgm:pt modelId="{FE6296B4-CD5A-47B7-A2BE-3BB5BE001A3B}" type="pres">
      <dgm:prSet presAssocID="{81686373-79FB-4ABE-BAB1-C9F9900EF084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4A4C7A0-96FC-4E9F-8419-755FA3930B19}" type="pres">
      <dgm:prSet presAssocID="{099E1444-378B-41CF-92E3-12109155FC93}" presName="sibTrans" presStyleCnt="0"/>
      <dgm:spPr/>
    </dgm:pt>
    <dgm:pt modelId="{0FAE4800-7844-480D-A78B-059A64ACDC49}" type="pres">
      <dgm:prSet presAssocID="{4351F1F0-3DD8-4217-A6D7-6368FAEC9072}" presName="comp" presStyleCnt="0"/>
      <dgm:spPr/>
    </dgm:pt>
    <dgm:pt modelId="{8B9B441F-25D7-489D-A1FE-69A6B89C3DC0}" type="pres">
      <dgm:prSet presAssocID="{4351F1F0-3DD8-4217-A6D7-6368FAEC9072}" presName="rect2" presStyleLbl="node1" presStyleIdx="1" presStyleCnt="3" custScaleX="89887" custScaleY="97506" custLinFactNeighborX="53458" custLinFactNeighborY="0">
        <dgm:presLayoutVars>
          <dgm:bulletEnabled val="1"/>
        </dgm:presLayoutVars>
      </dgm:prSet>
      <dgm:spPr>
        <a:prstGeom prst="roundRect">
          <a:avLst/>
        </a:prstGeom>
      </dgm:spPr>
    </dgm:pt>
    <dgm:pt modelId="{F58DB5D7-A745-4268-9568-AF044AD21458}" type="pres">
      <dgm:prSet presAssocID="{4351F1F0-3DD8-4217-A6D7-6368FAEC9072}" presName="rect1" presStyleLbl="lnNode1" presStyleIdx="1" presStyleCnt="3" custLinFactX="-100000" custLinFactNeighborX="-123123" custLinFactNeighborY="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668B0AF-BCE3-4BCE-9473-F16E93B5C10D}" type="pres">
      <dgm:prSet presAssocID="{67316F2A-04F1-401E-AD73-838EF8602A95}" presName="sibTrans" presStyleCnt="0"/>
      <dgm:spPr/>
    </dgm:pt>
    <dgm:pt modelId="{94979BC4-638C-40B9-87B0-E7B763477332}" type="pres">
      <dgm:prSet presAssocID="{4D683737-4974-43DF-B5DC-1B4BB076FDA3}" presName="comp" presStyleCnt="0"/>
      <dgm:spPr/>
    </dgm:pt>
    <dgm:pt modelId="{1AC99861-7385-4FB0-A74E-4B2EF61EFFEF}" type="pres">
      <dgm:prSet presAssocID="{4D683737-4974-43DF-B5DC-1B4BB076FDA3}" presName="rect2" presStyleLbl="node1" presStyleIdx="2" presStyleCnt="3" custScaleX="90490" custScaleY="99578">
        <dgm:presLayoutVars>
          <dgm:bulletEnabled val="1"/>
        </dgm:presLayoutVars>
      </dgm:prSet>
      <dgm:spPr>
        <a:prstGeom prst="roundRect">
          <a:avLst/>
        </a:prstGeom>
      </dgm:spPr>
    </dgm:pt>
    <dgm:pt modelId="{61C6DF9E-9462-42AA-A233-D14665F9C3D8}" type="pres">
      <dgm:prSet presAssocID="{4D683737-4974-43DF-B5DC-1B4BB076FDA3}" presName="rect1" presStyleLbl="lnNode1" presStyleIdx="2" presStyleCnt="3" custLinFactNeighborX="5946" custLinFactNeighborY="1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573C7813-CE73-4EC0-A6DA-BA2DC6819CAF}" srcId="{D5E1FBE0-7C21-4E05-AC44-FBE4767251AF}" destId="{4351F1F0-3DD8-4217-A6D7-6368FAEC9072}" srcOrd="1" destOrd="0" parTransId="{DD50DFB7-1C1E-4760-814D-5FA42E6EC37F}" sibTransId="{67316F2A-04F1-401E-AD73-838EF8602A95}"/>
    <dgm:cxn modelId="{D2B2D321-D7DD-4C0D-93C6-9E02AADF3686}" srcId="{D5E1FBE0-7C21-4E05-AC44-FBE4767251AF}" destId="{81686373-79FB-4ABE-BAB1-C9F9900EF084}" srcOrd="0" destOrd="0" parTransId="{4305E251-D2A3-4DFF-919F-681D5ED12F86}" sibTransId="{099E1444-378B-41CF-92E3-12109155FC93}"/>
    <dgm:cxn modelId="{58F7F532-C572-4E3E-8437-E9149AFB252A}" srcId="{D5E1FBE0-7C21-4E05-AC44-FBE4767251AF}" destId="{4D683737-4974-43DF-B5DC-1B4BB076FDA3}" srcOrd="2" destOrd="0" parTransId="{C72C2F68-3920-4FBB-BB89-F5424F90BD55}" sibTransId="{1B8B3928-71ED-48EE-932D-C5850FDB5440}"/>
    <dgm:cxn modelId="{EC2F193F-F9C1-D440-A21D-73C8E96A75CA}" type="presOf" srcId="{4351F1F0-3DD8-4217-A6D7-6368FAEC9072}" destId="{8B9B441F-25D7-489D-A1FE-69A6B89C3DC0}" srcOrd="0" destOrd="0" presId="urn:microsoft.com/office/officeart/2008/layout/AlternatingPictureBlocks"/>
    <dgm:cxn modelId="{7F723044-C6B5-8040-ABA3-7546C74E8416}" type="presOf" srcId="{4D683737-4974-43DF-B5DC-1B4BB076FDA3}" destId="{1AC99861-7385-4FB0-A74E-4B2EF61EFFEF}" srcOrd="0" destOrd="0" presId="urn:microsoft.com/office/officeart/2008/layout/AlternatingPictureBlocks"/>
    <dgm:cxn modelId="{E6547F46-9F96-E441-8C07-CDAB408423FC}" type="presOf" srcId="{81686373-79FB-4ABE-BAB1-C9F9900EF084}" destId="{3B4ACF17-2894-4377-9E30-5D03C098A7FB}" srcOrd="0" destOrd="0" presId="urn:microsoft.com/office/officeart/2008/layout/AlternatingPictureBlocks"/>
    <dgm:cxn modelId="{D70DBCC0-5BA7-D149-A1E4-AFC507BF22D0}" type="presOf" srcId="{D5E1FBE0-7C21-4E05-AC44-FBE4767251AF}" destId="{6032E67C-DA9B-44F2-81DB-3A2682AE8821}" srcOrd="0" destOrd="0" presId="urn:microsoft.com/office/officeart/2008/layout/AlternatingPictureBlocks"/>
    <dgm:cxn modelId="{E36219E3-6905-6945-9D59-7BE7F53C9D54}" type="presParOf" srcId="{6032E67C-DA9B-44F2-81DB-3A2682AE8821}" destId="{54C6FFE6-204B-4B3B-AEAC-88E0C2CCEB76}" srcOrd="0" destOrd="0" presId="urn:microsoft.com/office/officeart/2008/layout/AlternatingPictureBlocks"/>
    <dgm:cxn modelId="{61C31A44-3959-D54A-942C-1F95517A85BB}" type="presParOf" srcId="{54C6FFE6-204B-4B3B-AEAC-88E0C2CCEB76}" destId="{3B4ACF17-2894-4377-9E30-5D03C098A7FB}" srcOrd="0" destOrd="0" presId="urn:microsoft.com/office/officeart/2008/layout/AlternatingPictureBlocks"/>
    <dgm:cxn modelId="{1EE14438-3162-4443-A2DA-2FC8D90AD89C}" type="presParOf" srcId="{54C6FFE6-204B-4B3B-AEAC-88E0C2CCEB76}" destId="{FE6296B4-CD5A-47B7-A2BE-3BB5BE001A3B}" srcOrd="1" destOrd="0" presId="urn:microsoft.com/office/officeart/2008/layout/AlternatingPictureBlocks"/>
    <dgm:cxn modelId="{7FE9427E-B345-E84C-86B9-AEB9D3BB44A7}" type="presParOf" srcId="{6032E67C-DA9B-44F2-81DB-3A2682AE8821}" destId="{B4A4C7A0-96FC-4E9F-8419-755FA3930B19}" srcOrd="1" destOrd="0" presId="urn:microsoft.com/office/officeart/2008/layout/AlternatingPictureBlocks"/>
    <dgm:cxn modelId="{FF4261A1-08EE-CC4C-8915-C09547E00F74}" type="presParOf" srcId="{6032E67C-DA9B-44F2-81DB-3A2682AE8821}" destId="{0FAE4800-7844-480D-A78B-059A64ACDC49}" srcOrd="2" destOrd="0" presId="urn:microsoft.com/office/officeart/2008/layout/AlternatingPictureBlocks"/>
    <dgm:cxn modelId="{63487C82-F3F5-6A4F-8E77-F0ED9EF05DD2}" type="presParOf" srcId="{0FAE4800-7844-480D-A78B-059A64ACDC49}" destId="{8B9B441F-25D7-489D-A1FE-69A6B89C3DC0}" srcOrd="0" destOrd="0" presId="urn:microsoft.com/office/officeart/2008/layout/AlternatingPictureBlocks"/>
    <dgm:cxn modelId="{863F9487-932C-C841-AE48-0CFF495B8625}" type="presParOf" srcId="{0FAE4800-7844-480D-A78B-059A64ACDC49}" destId="{F58DB5D7-A745-4268-9568-AF044AD21458}" srcOrd="1" destOrd="0" presId="urn:microsoft.com/office/officeart/2008/layout/AlternatingPictureBlocks"/>
    <dgm:cxn modelId="{F0E4EFCD-AB01-884E-9268-FF018E510596}" type="presParOf" srcId="{6032E67C-DA9B-44F2-81DB-3A2682AE8821}" destId="{7668B0AF-BCE3-4BCE-9473-F16E93B5C10D}" srcOrd="3" destOrd="0" presId="urn:microsoft.com/office/officeart/2008/layout/AlternatingPictureBlocks"/>
    <dgm:cxn modelId="{3C5FD226-15B3-BB4A-8F2D-9A9F459EA62F}" type="presParOf" srcId="{6032E67C-DA9B-44F2-81DB-3A2682AE8821}" destId="{94979BC4-638C-40B9-87B0-E7B763477332}" srcOrd="4" destOrd="0" presId="urn:microsoft.com/office/officeart/2008/layout/AlternatingPictureBlocks"/>
    <dgm:cxn modelId="{9C28A748-7F2B-1D4B-A4F1-BA2A715A330B}" type="presParOf" srcId="{94979BC4-638C-40B9-87B0-E7B763477332}" destId="{1AC99861-7385-4FB0-A74E-4B2EF61EFFEF}" srcOrd="0" destOrd="0" presId="urn:microsoft.com/office/officeart/2008/layout/AlternatingPictureBlocks"/>
    <dgm:cxn modelId="{94AE1C57-1CDA-9540-BA52-CA1FEBF22211}" type="presParOf" srcId="{94979BC4-638C-40B9-87B0-E7B763477332}" destId="{61C6DF9E-9462-42AA-A233-D14665F9C3D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ACF17-2894-4377-9E30-5D03C098A7FB}">
      <dsp:nvSpPr>
        <dsp:cNvPr id="0" name=""/>
        <dsp:cNvSpPr/>
      </dsp:nvSpPr>
      <dsp:spPr>
        <a:xfrm>
          <a:off x="1728578" y="8329"/>
          <a:ext cx="2435693" cy="1263897"/>
        </a:xfrm>
        <a:prstGeom prst="roundRect">
          <a:avLst/>
        </a:prstGeom>
        <a:solidFill>
          <a:srgbClr val="70AC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Open Science</a:t>
          </a:r>
        </a:p>
      </dsp:txBody>
      <dsp:txXfrm>
        <a:off x="1790276" y="70027"/>
        <a:ext cx="2312297" cy="1140501"/>
      </dsp:txXfrm>
    </dsp:sp>
    <dsp:sp modelId="{FE6296B4-CD5A-47B7-A2BE-3BB5BE001A3B}">
      <dsp:nvSpPr>
        <dsp:cNvPr id="0" name=""/>
        <dsp:cNvSpPr/>
      </dsp:nvSpPr>
      <dsp:spPr>
        <a:xfrm>
          <a:off x="299478" y="17618"/>
          <a:ext cx="1216491" cy="1228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B441F-25D7-489D-A1FE-69A6B89C3DC0}">
      <dsp:nvSpPr>
        <dsp:cNvPr id="0" name=""/>
        <dsp:cNvSpPr/>
      </dsp:nvSpPr>
      <dsp:spPr>
        <a:xfrm>
          <a:off x="1750245" y="1466706"/>
          <a:ext cx="2442078" cy="1237601"/>
        </a:xfrm>
        <a:prstGeom prst="roundRect">
          <a:avLst/>
        </a:prstGeom>
        <a:solidFill>
          <a:srgbClr val="70AC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Education &amp; Training</a:t>
          </a:r>
        </a:p>
      </dsp:txBody>
      <dsp:txXfrm>
        <a:off x="1810660" y="1527121"/>
        <a:ext cx="2321248" cy="1116771"/>
      </dsp:txXfrm>
    </dsp:sp>
    <dsp:sp modelId="{F58DB5D7-A745-4268-9568-AF044AD21458}">
      <dsp:nvSpPr>
        <dsp:cNvPr id="0" name=""/>
        <dsp:cNvSpPr/>
      </dsp:nvSpPr>
      <dsp:spPr>
        <a:xfrm>
          <a:off x="284713" y="1471117"/>
          <a:ext cx="1216491" cy="12287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99861-7385-4FB0-A74E-4B2EF61EFFEF}">
      <dsp:nvSpPr>
        <dsp:cNvPr id="0" name=""/>
        <dsp:cNvSpPr/>
      </dsp:nvSpPr>
      <dsp:spPr>
        <a:xfrm>
          <a:off x="1770241" y="2907056"/>
          <a:ext cx="2446289" cy="1263897"/>
        </a:xfrm>
        <a:prstGeom prst="roundRect">
          <a:avLst/>
        </a:prstGeom>
        <a:solidFill>
          <a:srgbClr val="70AC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Quality Assurance</a:t>
          </a:r>
        </a:p>
      </dsp:txBody>
      <dsp:txXfrm>
        <a:off x="1831939" y="2968754"/>
        <a:ext cx="2322893" cy="1140501"/>
      </dsp:txXfrm>
    </dsp:sp>
    <dsp:sp modelId="{61C6DF9E-9462-42AA-A233-D14665F9C3D8}">
      <dsp:nvSpPr>
        <dsp:cNvPr id="0" name=""/>
        <dsp:cNvSpPr/>
      </dsp:nvSpPr>
      <dsp:spPr>
        <a:xfrm>
          <a:off x="369162" y="2926373"/>
          <a:ext cx="1216491" cy="1228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ACF17-2894-4377-9E30-5D03C098A7FB}">
      <dsp:nvSpPr>
        <dsp:cNvPr id="0" name=""/>
        <dsp:cNvSpPr/>
      </dsp:nvSpPr>
      <dsp:spPr>
        <a:xfrm>
          <a:off x="1739905" y="0"/>
          <a:ext cx="2497524" cy="1246203"/>
        </a:xfrm>
        <a:prstGeom prst="roundRect">
          <a:avLst/>
        </a:prstGeom>
        <a:solidFill>
          <a:srgbClr val="70AC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Incentives &amp; </a:t>
          </a:r>
          <a:r>
            <a:rPr lang="de-DE" sz="2600" kern="1200" dirty="0" err="1"/>
            <a:t>Reward</a:t>
          </a:r>
          <a:r>
            <a:rPr lang="de-DE" sz="2600" kern="1200" dirty="0"/>
            <a:t> Systems</a:t>
          </a:r>
        </a:p>
      </dsp:txBody>
      <dsp:txXfrm>
        <a:off x="1800740" y="60835"/>
        <a:ext cx="2375854" cy="1124533"/>
      </dsp:txXfrm>
    </dsp:sp>
    <dsp:sp modelId="{FE6296B4-CD5A-47B7-A2BE-3BB5BE001A3B}">
      <dsp:nvSpPr>
        <dsp:cNvPr id="0" name=""/>
        <dsp:cNvSpPr/>
      </dsp:nvSpPr>
      <dsp:spPr>
        <a:xfrm>
          <a:off x="259106" y="1784"/>
          <a:ext cx="1238970" cy="1251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B441F-25D7-489D-A1FE-69A6B89C3DC0}">
      <dsp:nvSpPr>
        <dsp:cNvPr id="0" name=""/>
        <dsp:cNvSpPr/>
      </dsp:nvSpPr>
      <dsp:spPr>
        <a:xfrm>
          <a:off x="1740887" y="1475370"/>
          <a:ext cx="2487203" cy="1220273"/>
        </a:xfrm>
        <a:prstGeom prst="roundRect">
          <a:avLst/>
        </a:prstGeom>
        <a:solidFill>
          <a:srgbClr val="70AC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Patient &amp; Stakeholder Engagement</a:t>
          </a:r>
        </a:p>
      </dsp:txBody>
      <dsp:txXfrm>
        <a:off x="1800456" y="1534939"/>
        <a:ext cx="2368065" cy="1101135"/>
      </dsp:txXfrm>
    </dsp:sp>
    <dsp:sp modelId="{F58DB5D7-A745-4268-9568-AF044AD21458}">
      <dsp:nvSpPr>
        <dsp:cNvPr id="0" name=""/>
        <dsp:cNvSpPr/>
      </dsp:nvSpPr>
      <dsp:spPr>
        <a:xfrm>
          <a:off x="248275" y="1459764"/>
          <a:ext cx="1238970" cy="12514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99861-7385-4FB0-A74E-4B2EF61EFFEF}">
      <dsp:nvSpPr>
        <dsp:cNvPr id="0" name=""/>
        <dsp:cNvSpPr/>
      </dsp:nvSpPr>
      <dsp:spPr>
        <a:xfrm>
          <a:off x="1751955" y="2920385"/>
          <a:ext cx="2503888" cy="1246203"/>
        </a:xfrm>
        <a:prstGeom prst="roundRect">
          <a:avLst/>
        </a:prstGeom>
        <a:solidFill>
          <a:srgbClr val="70AC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 err="1"/>
            <a:t>Meta</a:t>
          </a:r>
          <a:r>
            <a:rPr lang="de-DE" sz="2600" kern="1200" dirty="0"/>
            <a:t> Research</a:t>
          </a:r>
        </a:p>
      </dsp:txBody>
      <dsp:txXfrm>
        <a:off x="1812790" y="2981220"/>
        <a:ext cx="2382218" cy="1124533"/>
      </dsp:txXfrm>
    </dsp:sp>
    <dsp:sp modelId="{61C6DF9E-9462-42AA-A233-D14665F9C3D8}">
      <dsp:nvSpPr>
        <dsp:cNvPr id="0" name=""/>
        <dsp:cNvSpPr/>
      </dsp:nvSpPr>
      <dsp:spPr>
        <a:xfrm>
          <a:off x="331185" y="2919528"/>
          <a:ext cx="1238970" cy="1251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842E3-6BA4-481D-8956-6705EE44F994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B036-03DC-422A-A699-242FA6C1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4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Training Design | Example items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Methods (i.e. presentations, exercises) applied in the course helped me better understand the contents of the course.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During the course, I received feedback on my progress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Examples discussed in the course corresponded well to the demands of my research.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Learning &amp; Retention | Example items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was taught in the course closely matched my job requirements.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After the course, I know substantially more about the course contents than before.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My participation in the course is / was very useful for my job.</a:t>
            </a:r>
          </a:p>
          <a:p>
            <a:pPr>
              <a:spcAft>
                <a:spcPts val="600"/>
              </a:spcAft>
            </a:pPr>
            <a:r>
              <a:rPr lang="en-US" b="1" dirty="0"/>
              <a:t>Work Environment | Example items</a:t>
            </a:r>
          </a:p>
          <a:p>
            <a:pPr>
              <a:spcAft>
                <a:spcPts val="600"/>
              </a:spcAft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please note: Transfer Support refers to supervisor support, Transfer Climate refers to team support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 do have all resources available that I need to implement what I have learned in the course.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My supervisor motivates me to put the knowledge acquired in the course into practice.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My colleagues appreciate me </a:t>
            </a:r>
            <a:r>
              <a:rPr lang="en-US" dirty="0" err="1"/>
              <a:t>utilising</a:t>
            </a:r>
            <a:r>
              <a:rPr lang="en-US" dirty="0"/>
              <a:t> the knowledge I learned in the course.</a:t>
            </a:r>
          </a:p>
          <a:p>
            <a:pPr>
              <a:spcAft>
                <a:spcPts val="600"/>
              </a:spcAft>
            </a:pPr>
            <a:r>
              <a:rPr lang="en-US" b="1" dirty="0" err="1"/>
              <a:t>Generalisation</a:t>
            </a:r>
            <a:r>
              <a:rPr lang="en-US" b="1" dirty="0"/>
              <a:t> | Example items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 encounter situations in my everyday work practice where I can apply knowledge acquired in the course.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Overall, I have the impression that through the application of course contents,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atmosphere</a:t>
            </a:r>
            <a:r>
              <a:rPr lang="de-DE" dirty="0"/>
              <a:t> in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improved</a:t>
            </a:r>
            <a:r>
              <a:rPr lang="de-DE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3E0FB-C78C-4E0F-8903-E8CE7087E28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89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Based</a:t>
            </a:r>
            <a:r>
              <a:rPr lang="de-DE"/>
              <a:t> on Guidelines (like ARRIVE), </a:t>
            </a:r>
            <a:r>
              <a:rPr lang="de-DE" err="1"/>
              <a:t>systematic</a:t>
            </a:r>
            <a:r>
              <a:rPr lang="de-DE"/>
              <a:t> </a:t>
            </a:r>
            <a:r>
              <a:rPr lang="de-DE" err="1"/>
              <a:t>reviews</a:t>
            </a:r>
            <a:r>
              <a:rPr lang="de-DE"/>
              <a:t>, lack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reporting</a:t>
            </a:r>
            <a:r>
              <a:rPr lang="de-DE"/>
              <a:t>, </a:t>
            </a:r>
            <a:r>
              <a:rPr lang="de-DE" err="1"/>
              <a:t>conceptual</a:t>
            </a:r>
            <a:r>
              <a:rPr lang="de-DE"/>
              <a:t> </a:t>
            </a:r>
            <a:r>
              <a:rPr lang="de-DE" err="1"/>
              <a:t>paper</a:t>
            </a:r>
            <a:r>
              <a:rPr lang="de-DE"/>
              <a:t>, ….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8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20">
                <a:effectLst/>
              </a:rPr>
              <a:t>If uncertainty is still high, optimization of evidence via replication studies to (</a:t>
            </a:r>
            <a:r>
              <a:rPr lang="en-US" sz="1200" b="1" spc="20" err="1">
                <a:effectLst/>
              </a:rPr>
              <a:t>i</a:t>
            </a:r>
            <a:r>
              <a:rPr lang="en-US" sz="1200" b="1" spc="20">
                <a:effectLst/>
              </a:rPr>
              <a:t>) increase sample size, (ii) improve internal validity, (iii) introduce systematic heterogenization and/or (iv) flanking experiments</a:t>
            </a:r>
            <a:endParaRPr lang="de-DE" sz="1200" b="1" spc="20">
              <a:solidFill>
                <a:srgbClr val="000000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  <a:p>
            <a:r>
              <a:rPr lang="de-DE"/>
              <a:t>Internal </a:t>
            </a:r>
            <a:r>
              <a:rPr lang="de-DE" err="1"/>
              <a:t>validity</a:t>
            </a:r>
            <a:r>
              <a:rPr lang="de-DE"/>
              <a:t>, </a:t>
            </a:r>
            <a:r>
              <a:rPr lang="de-DE" err="1"/>
              <a:t>reliability</a:t>
            </a:r>
            <a:r>
              <a:rPr lang="de-DE"/>
              <a:t> and external </a:t>
            </a:r>
            <a:r>
              <a:rPr lang="de-DE" err="1"/>
              <a:t>validity</a:t>
            </a:r>
            <a:r>
              <a:rPr lang="de-DE"/>
              <a:t> </a:t>
            </a:r>
          </a:p>
          <a:p>
            <a:r>
              <a:rPr lang="de-DE"/>
              <a:t>Nicht die einzelne Publikation </a:t>
            </a:r>
          </a:p>
          <a:p>
            <a:r>
              <a:rPr lang="de-DE"/>
              <a:t>Holistischer Ansatz</a:t>
            </a:r>
          </a:p>
          <a:p>
            <a:r>
              <a:rPr lang="de-DE"/>
              <a:t>Evidenz-synthese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9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5A6E286-16D0-47AE-B001-1CEB426F7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908720"/>
            <a:ext cx="8424936" cy="149778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492896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1224000" cy="288000"/>
          </a:xfrm>
        </p:spPr>
        <p:txBody>
          <a:bodyPr tIns="6120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FAF1353-694D-4980-A7A9-5E16DDF87531}" type="datetime1">
              <a:rPr lang="de-DE" smtClean="0"/>
              <a:t>24.03.2024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3501008"/>
            <a:ext cx="7704856" cy="36004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57B943-0001-4EE2-BC7E-19C2AD07A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3861048"/>
            <a:ext cx="7705378" cy="360040"/>
          </a:xfrm>
        </p:spPr>
        <p:txBody>
          <a:bodyPr tIns="54000"/>
          <a:lstStyle>
            <a:lvl1pPr marL="0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DB3B22-1AF2-495E-90D3-5136675FA2ED}"/>
              </a:ext>
            </a:extLst>
          </p:cNvPr>
          <p:cNvSpPr txBox="1"/>
          <p:nvPr userDrawn="1"/>
        </p:nvSpPr>
        <p:spPr>
          <a:xfrm>
            <a:off x="8983463" y="6143297"/>
            <a:ext cx="2880000" cy="216000"/>
          </a:xfrm>
          <a:prstGeom prst="rect">
            <a:avLst/>
          </a:prstGeom>
          <a:noFill/>
        </p:spPr>
        <p:txBody>
          <a:bodyPr wrap="square" lIns="18000" tIns="0" rIns="0" bIns="0" rtlCol="0">
            <a:noAutofit/>
          </a:bodyPr>
          <a:lstStyle/>
          <a:p>
            <a:r>
              <a:rPr lang="en-GB" sz="1450" b="0" dirty="0" err="1">
                <a:solidFill>
                  <a:schemeClr val="accent2"/>
                </a:solidFill>
              </a:rPr>
              <a:t>Aus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Forschung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wird</a:t>
            </a:r>
            <a:r>
              <a:rPr lang="en-GB" sz="1450" b="0" dirty="0">
                <a:solidFill>
                  <a:schemeClr val="accent2"/>
                </a:solidFill>
              </a:rPr>
              <a:t> Gesundheit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D526171-4A6B-4D1B-AD83-6539728CC8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0296" y="4991297"/>
            <a:ext cx="311304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592" cy="42484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51DAE-2D02-4860-A42E-DD4FB385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0808"/>
            <a:ext cx="5328592" cy="42484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9B3ABFAA-9642-4B05-80EE-5AF92C4E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EF4B-703B-4F9A-BC8F-BF0883629446}" type="datetime1">
              <a:rPr lang="de-DE" smtClean="0"/>
              <a:t>24.03.2024</a:t>
            </a:fld>
            <a:endParaRPr lang="en-GB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D2519BF-BDB4-4096-B2C3-39A3D7C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4A22B99D-742E-4480-A561-5B5A5804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5327999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5328000" cy="42484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FE73EF4-2BCC-469E-9683-114DBB438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8680"/>
            <a:ext cx="5328520" cy="5400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E054B53-AC56-4DA0-807C-4883F23D47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2000C8-74CA-465C-9557-1007052404F0}" type="datetime1">
              <a:rPr lang="de-DE" smtClean="0"/>
              <a:t>24.03.2024</a:t>
            </a:fld>
            <a:endParaRPr lang="en-GB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EE6EB49-D030-450C-99B9-15172A99E9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D9BE316-FB6A-4B64-B9CA-B94637F0DF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4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2773-E72C-4F32-9041-4EEE847CF6E4}" type="datetime1">
              <a:rPr lang="de-DE" smtClean="0"/>
              <a:t>24.03.2024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568"/>
            <a:ext cx="11089232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1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2D7C-C36A-4AB4-8C78-68B128FE4DA1}" type="datetime1">
              <a:rPr lang="de-DE" smtClean="0"/>
              <a:t>24.03.2024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568"/>
            <a:ext cx="5328592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FEF123E-77E9-4A21-8B18-B17FE89266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2026" y="1772816"/>
            <a:ext cx="5328590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35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3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0CBF-0B3D-421B-9ECE-C089E3CCC5A4}" type="datetime1">
              <a:rPr lang="de-DE" smtClean="0"/>
              <a:t>24.03.2024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816"/>
            <a:ext cx="3456384" cy="230450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FEF123E-77E9-4A21-8B18-B17FE89266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7808" y="1772816"/>
            <a:ext cx="3456384" cy="230425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9AF6944-A3E7-4CBD-9B49-2619ED6BFE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83563" y="1772816"/>
            <a:ext cx="3457575" cy="23034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4A825DC-95AC-4589-8462-4C27830E4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193" y="4221088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F3E311-8EC9-4675-8863-3AA22D190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213" y="4221088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5A59EB7-A456-4509-9410-E72C278DF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3563" y="4221163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44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819B7BD-07B5-45B3-9212-845053AFD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592" cy="4248472"/>
          </a:xfr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51DAE-2D02-4860-A42E-DD4FB385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0808"/>
            <a:ext cx="5328592" cy="424847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7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2CEE4-192F-4DFA-94B9-7B285F727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39" y="5329935"/>
            <a:ext cx="310751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7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C45994-FFEC-4E42-97E7-E598FA17E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3717032"/>
            <a:ext cx="5328592" cy="2232248"/>
          </a:xfr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80728"/>
            <a:ext cx="9936000" cy="792088"/>
          </a:xfrm>
        </p:spPr>
        <p:txBody>
          <a:bodyPr tIns="3600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2CEE4-192F-4DFA-94B9-7B285F727F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39" y="5329935"/>
            <a:ext cx="310751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74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04CE9-BC0C-4814-998F-C79F96C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82A569-95EE-47A6-98FA-7BB280A9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3D8-B3F0-4C4D-85C3-36E7F7300782}" type="datetime1">
              <a:rPr lang="de-DE" smtClean="0"/>
              <a:t>24.03.2024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222BAA-0257-4EDC-8D30-88CA9AFD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7BA60D-178C-45C4-A9E4-BBAF852A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99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EB2541-7CEE-4158-97A3-7265B2D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075B4-8C6E-402D-AAD0-EC0FFCFB25DF}" type="datetime1">
              <a:rPr lang="de-DE" smtClean="0"/>
              <a:t>24.03.2024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0A086C-F3D1-40B8-9DFB-59A2ECCA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17735-C342-45AF-A3B3-2EE13EB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00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78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95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5A6E286-16D0-47AE-B001-1CEB426F7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>
          <a:xfrm>
            <a:off x="0" y="404664"/>
            <a:ext cx="12192000" cy="59766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908720"/>
            <a:ext cx="8424936" cy="149778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492896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accent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520" y="4149080"/>
            <a:ext cx="1224000" cy="288000"/>
          </a:xfrm>
        </p:spPr>
        <p:txBody>
          <a:bodyPr tIns="6120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3B1F17C-5FA9-4095-BE16-F1D27AF3C0FA}" type="datetime1">
              <a:rPr lang="de-DE" smtClean="0"/>
              <a:t>24.03.2024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3501008"/>
            <a:ext cx="7704856" cy="36004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57B943-0001-4EE2-BC7E-19C2AD07A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3861048"/>
            <a:ext cx="7705378" cy="360040"/>
          </a:xfrm>
        </p:spPr>
        <p:txBody>
          <a:bodyPr tIns="54000"/>
          <a:lstStyle>
            <a:lvl1pPr marL="0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95DFA0A-BE13-4D82-A5CA-C0EE6074F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39" y="5329935"/>
            <a:ext cx="3107515" cy="13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74E842A-C6E2-40DE-8356-EEB5AE87247C}"/>
              </a:ext>
            </a:extLst>
          </p:cNvPr>
          <p:cNvSpPr/>
          <p:nvPr userDrawn="1"/>
        </p:nvSpPr>
        <p:spPr>
          <a:xfrm>
            <a:off x="0" y="0"/>
            <a:ext cx="12192000" cy="542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afik ob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672CD4A-82FE-4CCE-886B-CE10267EA9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497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875434"/>
            <a:ext cx="8424936" cy="12962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268233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512" y="6093296"/>
            <a:ext cx="1080000" cy="288000"/>
          </a:xfrm>
        </p:spPr>
        <p:txBody>
          <a:bodyPr tIns="3600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A811DFF-12B0-4A0E-81F8-391151506DDC}" type="datetime1">
              <a:rPr lang="de-DE" smtClean="0"/>
              <a:t>24.03.2024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3512" y="6093296"/>
            <a:ext cx="6480720" cy="360040"/>
          </a:xfrm>
        </p:spPr>
        <p:txBody>
          <a:bodyPr tIns="36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86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Grafik oben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672CD4A-82FE-4CCE-886B-CE10267EA9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497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3875434"/>
            <a:ext cx="8424936" cy="12962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268233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0202" y="6093328"/>
            <a:ext cx="1080000" cy="288000"/>
          </a:xfrm>
        </p:spPr>
        <p:txBody>
          <a:bodyPr tIns="36000"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fld id="{3111E959-8559-4762-970F-F144592BFBD2}" type="datetime1">
              <a:rPr lang="de-DE" smtClean="0"/>
              <a:t>24.03.2024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3512" y="6093296"/>
            <a:ext cx="7704856" cy="360040"/>
          </a:xfrm>
        </p:spPr>
        <p:txBody>
          <a:bodyPr tIns="3600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79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Clr>
                <a:schemeClr val="accent2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594000" indent="-2340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594000" indent="-234000">
              <a:defRPr/>
            </a:lvl3pPr>
            <a:lvl4pPr marL="594000" indent="-234000">
              <a:defRPr/>
            </a:lvl4pPr>
            <a:lvl5pPr marL="594000" indent="-234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08.10.2019	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Open Data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14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altsverzeichni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Clr>
                <a:schemeClr val="accent2"/>
              </a:buClr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  <a:lvl2pPr marL="594000" indent="-2340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94000" indent="-234000">
              <a:defRPr>
                <a:solidFill>
                  <a:schemeClr val="bg1"/>
                </a:solidFill>
              </a:defRPr>
            </a:lvl3pPr>
            <a:lvl4pPr marL="594000" indent="-234000">
              <a:defRPr>
                <a:solidFill>
                  <a:schemeClr val="bg1"/>
                </a:solidFill>
              </a:defRPr>
            </a:lvl4pPr>
            <a:lvl5pPr marL="594000" indent="-234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884A15-7728-4343-928E-C0B5C25FF697}" type="datetime1">
              <a:rPr lang="de-DE" smtClean="0"/>
              <a:t>24.03.2024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Titel der Präsentation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F61F7B-3822-4FAD-AAC9-BC192FD7F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6026400"/>
            <a:ext cx="16355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809D42F-46B1-42EC-A13F-2A15D3DB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1C897F-07DD-4455-A122-6270A86F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628800"/>
            <a:ext cx="11089232" cy="2448000"/>
          </a:xfrm>
        </p:spPr>
        <p:txBody>
          <a:bodyPr anchor="t" anchorCtr="0"/>
          <a:lstStyle>
            <a:lvl1pPr>
              <a:lnSpc>
                <a:spcPct val="10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4FC1B-C54D-4A37-8FC0-EDC2CA99C4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12927"/>
            <a:ext cx="11089232" cy="1500187"/>
          </a:xfrm>
        </p:spPr>
        <p:txBody>
          <a:bodyPr tIns="18000"/>
          <a:lstStyle>
            <a:lvl1pPr marL="0" indent="0">
              <a:buFont typeface="+mj-lt"/>
              <a:buNone/>
              <a:defRPr sz="9000" b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5CF29-BBAA-4ACF-BCC7-35BB5F3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14.11.2019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236100-60E8-4E9E-86E4-6ECCB38A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Open Data &amp; FDM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66D73-6145-4EDA-B42A-178CEBC8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2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EB2541-7CEE-4158-97A3-7265B2D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08.10.2019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0A086C-F3D1-40B8-9DFB-59A2ECCA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Open Data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17735-C342-45AF-A3B3-2EE13EB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F5D74C-1420-4AB8-A729-F0879CAE9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692697"/>
            <a:ext cx="11089232" cy="49685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73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EC7D1A-1AD3-4526-9446-CC6AACB2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86400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F511AC-E4E2-4D62-AD5D-6352E3EE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0808"/>
            <a:ext cx="9936000" cy="424847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  <a:p>
            <a:pPr lvl="4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A97232-DFF6-486E-A4CE-4FA70C5CB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520" y="6381328"/>
            <a:ext cx="792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08.10.2019	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6C2777-E81C-4B10-B2BA-4D5DABDF8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536" y="6381328"/>
            <a:ext cx="4320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Open Data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917DF-0349-437A-A790-72D2C840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381328"/>
            <a:ext cx="288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021288"/>
            <a:ext cx="1977636" cy="7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69" r:id="rId5"/>
    <p:sldLayoutId id="2147483665" r:id="rId6"/>
    <p:sldLayoutId id="2147483666" r:id="rId7"/>
    <p:sldLayoutId id="2147483651" r:id="rId8"/>
    <p:sldLayoutId id="2147483664" r:id="rId9"/>
    <p:sldLayoutId id="2147483652" r:id="rId10"/>
    <p:sldLayoutId id="2147483660" r:id="rId11"/>
    <p:sldLayoutId id="2147483661" r:id="rId12"/>
    <p:sldLayoutId id="2147483662" r:id="rId13"/>
    <p:sldLayoutId id="2147483663" r:id="rId14"/>
    <p:sldLayoutId id="2147483670" r:id="rId15"/>
    <p:sldLayoutId id="2147483671" r:id="rId16"/>
    <p:sldLayoutId id="2147483654" r:id="rId17"/>
    <p:sldLayoutId id="2147483655" r:id="rId18"/>
    <p:sldLayoutId id="2147483672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600"/>
        </a:spcBef>
        <a:buFontTx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e.wetzel@bih-charite.de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christiane.wetzel@bih-charite.d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iane.wetzel@bih-charite.de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ane.wetzel@bih-charite.de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ane.wetzel@bih-charite.de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ane.wetzel@bih-charite.de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christiane.wetzel@bih-charite.d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aq5je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hyperlink" Target="https://osf.io/k2nz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quest.bihealth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e.wetzel@bih-charite.de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BCE38-CACB-495B-AB2D-7003A40F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From local to national initiatives: </a:t>
            </a:r>
            <a:br>
              <a:rPr lang="en-GB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How to make reproducible research the norm</a:t>
            </a:r>
            <a:br>
              <a:rPr lang="en-GB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GB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en-GB" sz="3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GB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Ulf Toelch | BIH QUEST </a:t>
            </a:r>
            <a:r>
              <a:rPr lang="en-GB" sz="2000" dirty="0" err="1">
                <a:effectLst/>
                <a:ea typeface="Aptos" panose="020B0004020202020204" pitchFamily="34" charset="0"/>
                <a:cs typeface="Aptos" panose="020B0004020202020204" pitchFamily="34" charset="0"/>
              </a:rPr>
              <a:t>Center</a:t>
            </a:r>
            <a:r>
              <a:rPr lang="en-GB" sz="20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for Responsible Research</a:t>
            </a:r>
            <a:endParaRPr lang="en-GB" sz="360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4A6E72-A33F-4759-A5B9-EE4E7E7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6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A59C0-D75F-09D4-8119-FF502F1ABB1D}"/>
              </a:ext>
            </a:extLst>
          </p:cNvPr>
          <p:cNvSpPr txBox="1"/>
          <p:nvPr/>
        </p:nvSpPr>
        <p:spPr>
          <a:xfrm>
            <a:off x="587374" y="316472"/>
            <a:ext cx="980630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Training on Responsible Research provided by BIH QUEST </a:t>
            </a:r>
            <a:r>
              <a:rPr lang="en-GB" sz="2358" b="1" dirty="0" err="1">
                <a:solidFill>
                  <a:schemeClr val="accent5">
                    <a:lumMod val="50000"/>
                  </a:schemeClr>
                </a:solidFill>
              </a:rPr>
              <a:t>Center</a:t>
            </a:r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24" y="1919425"/>
            <a:ext cx="4651693" cy="32888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92565" y="1999663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ELN (Electronic Lab </a:t>
            </a:r>
            <a:r>
              <a:rPr lang="de-DE" sz="1400" dirty="0" err="1">
                <a:solidFill>
                  <a:srgbClr val="000000"/>
                </a:solidFill>
              </a:rPr>
              <a:t>book</a:t>
            </a:r>
            <a:r>
              <a:rPr lang="de-DE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32915" y="3332599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Data Sharing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005014" y="3554755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Research Data Management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506754" y="3776911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>
                <a:solidFill>
                  <a:srgbClr val="000000"/>
                </a:solidFill>
              </a:rPr>
              <a:t>Improve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Your</a:t>
            </a:r>
            <a:r>
              <a:rPr lang="de-DE" sz="1400" dirty="0">
                <a:solidFill>
                  <a:srgbClr val="000000"/>
                </a:solidFill>
              </a:rPr>
              <a:t> Science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695909" y="3999067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>
                <a:solidFill>
                  <a:srgbClr val="000000"/>
                </a:solidFill>
              </a:rPr>
              <a:t>ReproducibiliTeach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588507" y="4665535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Qualitative Research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289020" y="4887690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Data Re-</a:t>
            </a:r>
            <a:r>
              <a:rPr lang="de-DE" sz="1400" dirty="0" err="1">
                <a:solidFill>
                  <a:srgbClr val="000000"/>
                </a:solidFill>
              </a:rPr>
              <a:t>use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63064" y="4443379"/>
            <a:ext cx="3498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PSE (Patient &amp; Stakeholder Engagement)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60845" y="3110443"/>
            <a:ext cx="3400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>
                <a:solidFill>
                  <a:srgbClr val="000000"/>
                </a:solidFill>
              </a:rPr>
              <a:t>Fundamentals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of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Responsible</a:t>
            </a:r>
            <a:r>
              <a:rPr lang="de-DE" sz="1400" dirty="0">
                <a:solidFill>
                  <a:srgbClr val="000000"/>
                </a:solidFill>
              </a:rPr>
              <a:t> Research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417260" y="2888287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Open Data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831890" y="2666131"/>
            <a:ext cx="262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>
                <a:solidFill>
                  <a:srgbClr val="000000"/>
                </a:solidFill>
              </a:rPr>
              <a:t>Reproducible</a:t>
            </a:r>
            <a:r>
              <a:rPr lang="de-DE" sz="1400" dirty="0">
                <a:solidFill>
                  <a:srgbClr val="000000"/>
                </a:solidFill>
              </a:rPr>
              <a:t> Research </a:t>
            </a:r>
            <a:r>
              <a:rPr lang="de-DE" sz="1400" dirty="0" err="1">
                <a:solidFill>
                  <a:srgbClr val="000000"/>
                </a:solidFill>
              </a:rPr>
              <a:t>with</a:t>
            </a:r>
            <a:r>
              <a:rPr lang="de-DE" sz="1400" dirty="0">
                <a:solidFill>
                  <a:srgbClr val="000000"/>
                </a:solidFill>
              </a:rPr>
              <a:t> R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21756" y="4221223"/>
            <a:ext cx="2739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000000"/>
                </a:solidFill>
              </a:rPr>
              <a:t>Protocol Development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841508" y="2221819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>
                <a:solidFill>
                  <a:srgbClr val="000000"/>
                </a:solidFill>
              </a:rPr>
              <a:t>Oxford|Berlin</a:t>
            </a:r>
            <a:r>
              <a:rPr lang="de-DE" sz="1400" dirty="0">
                <a:solidFill>
                  <a:srgbClr val="000000"/>
                </a:solidFill>
              </a:rPr>
              <a:t> Summer School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306866" y="5200801"/>
            <a:ext cx="522900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2" dirty="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236001" y="5200801"/>
            <a:ext cx="529312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2" dirty="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143172" y="5200801"/>
            <a:ext cx="530916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2" dirty="0">
                <a:solidFill>
                  <a:srgbClr val="000000"/>
                </a:solidFill>
              </a:rPr>
              <a:t>600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106050" y="5200801"/>
            <a:ext cx="534121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2" dirty="0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24949" y="5200801"/>
            <a:ext cx="301686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2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Rechteck 31"/>
          <p:cNvSpPr/>
          <p:nvPr/>
        </p:nvSpPr>
        <p:spPr>
          <a:xfrm>
            <a:off x="8547062" y="1795045"/>
            <a:ext cx="110992" cy="110992"/>
          </a:xfrm>
          <a:prstGeom prst="rect">
            <a:avLst/>
          </a:prstGeom>
          <a:solidFill>
            <a:srgbClr val="70A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2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547062" y="2228880"/>
            <a:ext cx="110992" cy="110992"/>
          </a:xfrm>
          <a:prstGeom prst="rect">
            <a:avLst/>
          </a:prstGeom>
          <a:solidFill>
            <a:srgbClr val="BE9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2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547062" y="2464112"/>
            <a:ext cx="110992" cy="110992"/>
          </a:xfrm>
          <a:prstGeom prst="rect">
            <a:avLst/>
          </a:prstGeom>
          <a:solidFill>
            <a:srgbClr val="C12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2">
              <a:solidFill>
                <a:srgbClr val="000000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547062" y="2003131"/>
            <a:ext cx="110992" cy="110992"/>
          </a:xfrm>
          <a:prstGeom prst="rect">
            <a:avLst/>
          </a:prstGeom>
          <a:solidFill>
            <a:srgbClr val="00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2">
              <a:solidFill>
                <a:srgbClr val="00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8658054" y="1711892"/>
            <a:ext cx="2999539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70" i="1" dirty="0">
                <a:solidFill>
                  <a:srgbClr val="000000"/>
                </a:solidFill>
              </a:rPr>
              <a:t>Charité/BIH (Berlin Institute </a:t>
            </a:r>
            <a:r>
              <a:rPr lang="de-DE" sz="1270" i="1" dirty="0" err="1">
                <a:solidFill>
                  <a:srgbClr val="000000"/>
                </a:solidFill>
              </a:rPr>
              <a:t>of</a:t>
            </a:r>
            <a:r>
              <a:rPr lang="de-DE" sz="1270" i="1" dirty="0">
                <a:solidFill>
                  <a:srgbClr val="000000"/>
                </a:solidFill>
              </a:rPr>
              <a:t> </a:t>
            </a:r>
            <a:r>
              <a:rPr lang="de-DE" sz="1270" i="1" dirty="0" err="1">
                <a:solidFill>
                  <a:srgbClr val="000000"/>
                </a:solidFill>
              </a:rPr>
              <a:t>Health</a:t>
            </a:r>
            <a:r>
              <a:rPr lang="de-DE" sz="127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8662895" y="1928491"/>
            <a:ext cx="2234907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70" i="1" dirty="0">
                <a:solidFill>
                  <a:srgbClr val="000000"/>
                </a:solidFill>
              </a:rPr>
              <a:t>MDC (Max Delbrück Center)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8662895" y="2136585"/>
            <a:ext cx="2451312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70" i="1" dirty="0">
                <a:solidFill>
                  <a:srgbClr val="000000"/>
                </a:solidFill>
              </a:rPr>
              <a:t>BUA (Berlin University Alliance)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8658054" y="2375707"/>
            <a:ext cx="649537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70" i="1" dirty="0">
                <a:solidFill>
                  <a:srgbClr val="000000"/>
                </a:solidFill>
              </a:rPr>
              <a:t>Extern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771249" y="2443975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>
                <a:solidFill>
                  <a:srgbClr val="000000"/>
                </a:solidFill>
              </a:rPr>
              <a:t>Systematic</a:t>
            </a:r>
            <a:r>
              <a:rPr lang="de-DE" sz="1400" dirty="0">
                <a:solidFill>
                  <a:srgbClr val="000000"/>
                </a:solidFill>
              </a:rPr>
              <a:t> Review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59158" y="5544293"/>
            <a:ext cx="228299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2" dirty="0" err="1">
                <a:solidFill>
                  <a:srgbClr val="000000"/>
                </a:solidFill>
              </a:rPr>
              <a:t>Participants</a:t>
            </a:r>
            <a:r>
              <a:rPr lang="de-DE" sz="1632" dirty="0">
                <a:solidFill>
                  <a:srgbClr val="000000"/>
                </a:solidFill>
              </a:rPr>
              <a:t> [</a:t>
            </a:r>
            <a:r>
              <a:rPr lang="de-DE" sz="1632" dirty="0" err="1">
                <a:solidFill>
                  <a:srgbClr val="000000"/>
                </a:solidFill>
              </a:rPr>
              <a:t>Number</a:t>
            </a:r>
            <a:r>
              <a:rPr lang="de-DE" sz="1632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41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16" y="6059748"/>
            <a:ext cx="1671173" cy="6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4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A59C0-D75F-09D4-8119-FF502F1ABB1D}"/>
              </a:ext>
            </a:extLst>
          </p:cNvPr>
          <p:cNvSpPr txBox="1"/>
          <p:nvPr/>
        </p:nvSpPr>
        <p:spPr>
          <a:xfrm>
            <a:off x="587375" y="316917"/>
            <a:ext cx="1000950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Theoretical Frame &amp; Methodology (Mixed-Method Research Design)</a:t>
            </a:r>
          </a:p>
        </p:txBody>
      </p:sp>
      <p:sp>
        <p:nvSpPr>
          <p:cNvPr id="15" name="Rechteck 14"/>
          <p:cNvSpPr/>
          <p:nvPr/>
        </p:nvSpPr>
        <p:spPr>
          <a:xfrm>
            <a:off x="7549983" y="1634403"/>
            <a:ext cx="454303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0000"/>
                </a:solidFill>
              </a:rPr>
              <a:t>Quanti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GB" b="1" dirty="0">
                <a:solidFill>
                  <a:srgbClr val="000000"/>
                </a:solidFill>
              </a:rPr>
              <a:t> Training transfer survey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i="1" dirty="0">
                <a:solidFill>
                  <a:srgbClr val="000000"/>
                </a:solidFill>
              </a:rPr>
              <a:t>adapted from </a:t>
            </a:r>
            <a:r>
              <a:rPr lang="en-GB" sz="1400" i="1" dirty="0" err="1">
                <a:solidFill>
                  <a:srgbClr val="000000"/>
                </a:solidFill>
              </a:rPr>
              <a:t>Kauffeld</a:t>
            </a:r>
            <a:r>
              <a:rPr lang="en-GB" sz="1400" i="1" dirty="0">
                <a:solidFill>
                  <a:srgbClr val="000000"/>
                </a:solidFill>
              </a:rPr>
              <a:t> (2008) </a:t>
            </a:r>
            <a:r>
              <a:rPr lang="en-GB" sz="1400" i="1" dirty="0" err="1">
                <a:solidFill>
                  <a:srgbClr val="000000"/>
                </a:solidFill>
              </a:rPr>
              <a:t>Sandmeier</a:t>
            </a:r>
            <a:r>
              <a:rPr lang="en-GB" sz="1400" i="1" dirty="0">
                <a:solidFill>
                  <a:srgbClr val="000000"/>
                </a:solidFill>
              </a:rPr>
              <a:t> (2021)</a:t>
            </a:r>
          </a:p>
          <a:p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| Training Design </a:t>
            </a:r>
          </a:p>
          <a:p>
            <a:r>
              <a:rPr lang="en-GB" sz="1400" dirty="0">
                <a:solidFill>
                  <a:schemeClr val="bg1"/>
                </a:solidFill>
              </a:rPr>
              <a:t>t</a:t>
            </a:r>
            <a:r>
              <a:rPr lang="en-GB" sz="1400" baseline="-25000" dirty="0">
                <a:solidFill>
                  <a:schemeClr val="bg1"/>
                </a:solidFill>
              </a:rPr>
              <a:t>1</a:t>
            </a:r>
            <a:r>
              <a:rPr lang="en-GB" sz="1400" dirty="0">
                <a:solidFill>
                  <a:schemeClr val="bg1"/>
                </a:solidFill>
              </a:rPr>
              <a:t> |    </a:t>
            </a:r>
            <a:r>
              <a:rPr lang="en-GB" sz="1400" i="1" dirty="0">
                <a:solidFill>
                  <a:srgbClr val="000000"/>
                </a:solidFill>
              </a:rPr>
              <a:t>2-7 d after course completion</a:t>
            </a:r>
          </a:p>
          <a:p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baseline="-25000" dirty="0">
                <a:solidFill>
                  <a:srgbClr val="000000"/>
                </a:solidFill>
              </a:rPr>
              <a:t>2</a:t>
            </a:r>
            <a:r>
              <a:rPr lang="en-GB" dirty="0">
                <a:solidFill>
                  <a:srgbClr val="000000"/>
                </a:solidFill>
              </a:rPr>
              <a:t> | Learnings &amp; Work Environment </a:t>
            </a:r>
          </a:p>
          <a:p>
            <a:r>
              <a:rPr lang="en-GB" sz="1400" dirty="0">
                <a:solidFill>
                  <a:schemeClr val="bg1"/>
                </a:solidFill>
              </a:rPr>
              <a:t>t</a:t>
            </a:r>
            <a:r>
              <a:rPr lang="en-GB" sz="1400" baseline="-25000" dirty="0">
                <a:solidFill>
                  <a:schemeClr val="bg1"/>
                </a:solidFill>
              </a:rPr>
              <a:t>2</a:t>
            </a:r>
            <a:r>
              <a:rPr lang="en-GB" sz="1400" dirty="0">
                <a:solidFill>
                  <a:schemeClr val="bg1"/>
                </a:solidFill>
              </a:rPr>
              <a:t> |   </a:t>
            </a:r>
            <a:r>
              <a:rPr lang="en-GB" sz="1400" i="1" dirty="0">
                <a:solidFill>
                  <a:srgbClr val="000000"/>
                </a:solidFill>
              </a:rPr>
              <a:t>3-4 months later</a:t>
            </a:r>
          </a:p>
          <a:p>
            <a:r>
              <a:rPr lang="en-GB" dirty="0">
                <a:solidFill>
                  <a:srgbClr val="000000"/>
                </a:solidFill>
              </a:rPr>
              <a:t>t</a:t>
            </a:r>
            <a:r>
              <a:rPr lang="en-GB" baseline="-25000" dirty="0">
                <a:solidFill>
                  <a:srgbClr val="000000"/>
                </a:solidFill>
              </a:rPr>
              <a:t>3</a:t>
            </a:r>
            <a:r>
              <a:rPr lang="en-GB" dirty="0">
                <a:solidFill>
                  <a:srgbClr val="000000"/>
                </a:solidFill>
              </a:rPr>
              <a:t> | Generalisation &amp; Maintenance</a:t>
            </a:r>
          </a:p>
          <a:p>
            <a:r>
              <a:rPr lang="en-GB" sz="1400" dirty="0">
                <a:solidFill>
                  <a:schemeClr val="bg1"/>
                </a:solidFill>
              </a:rPr>
              <a:t>t</a:t>
            </a:r>
            <a:r>
              <a:rPr lang="en-GB" sz="1400" baseline="-25000" dirty="0">
                <a:solidFill>
                  <a:schemeClr val="bg1"/>
                </a:solidFill>
              </a:rPr>
              <a:t>3</a:t>
            </a:r>
            <a:r>
              <a:rPr lang="en-GB" sz="1400" dirty="0">
                <a:solidFill>
                  <a:schemeClr val="bg1"/>
                </a:solidFill>
              </a:rPr>
              <a:t> |   </a:t>
            </a:r>
            <a:r>
              <a:rPr lang="en-GB" sz="1400" i="1" dirty="0">
                <a:solidFill>
                  <a:srgbClr val="000000"/>
                </a:solidFill>
              </a:rPr>
              <a:t>12 months later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Quali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GB" b="1" dirty="0">
                <a:solidFill>
                  <a:srgbClr val="000000"/>
                </a:solidFill>
              </a:rPr>
              <a:t> Interviews with participants of </a:t>
            </a:r>
            <a:r>
              <a:rPr lang="en-GB" b="1" dirty="0" err="1">
                <a:solidFill>
                  <a:srgbClr val="000000"/>
                </a:solidFill>
              </a:rPr>
              <a:t>Oxford|Berlin</a:t>
            </a:r>
            <a:r>
              <a:rPr lang="en-GB" b="1" dirty="0">
                <a:solidFill>
                  <a:srgbClr val="000000"/>
                </a:solidFill>
              </a:rPr>
              <a:t> Summer School</a:t>
            </a:r>
          </a:p>
          <a:p>
            <a:r>
              <a:rPr lang="en-GB" dirty="0">
                <a:solidFill>
                  <a:srgbClr val="000000"/>
                </a:solidFill>
              </a:rPr>
              <a:t>ECR 	| Eight interviewees</a:t>
            </a:r>
          </a:p>
          <a:p>
            <a:r>
              <a:rPr lang="en-GB" dirty="0">
                <a:solidFill>
                  <a:srgbClr val="000000"/>
                </a:solidFill>
              </a:rPr>
              <a:t>MCR 	| Three interviewees</a:t>
            </a:r>
          </a:p>
          <a:p>
            <a:r>
              <a:rPr lang="en-GB" dirty="0">
                <a:solidFill>
                  <a:schemeClr val="bg1"/>
                </a:solidFill>
              </a:rPr>
              <a:t>…	| </a:t>
            </a:r>
            <a:r>
              <a:rPr lang="en-GB" dirty="0">
                <a:solidFill>
                  <a:srgbClr val="000000"/>
                </a:solidFill>
              </a:rPr>
              <a:t>09-11/2021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en-GB" sz="1600" b="1" dirty="0">
                <a:solidFill>
                  <a:srgbClr val="000000"/>
                </a:solidFill>
              </a:rPr>
              <a:t> </a:t>
            </a:r>
          </a:p>
          <a:p>
            <a:endParaRPr lang="en-GB" sz="1600" i="1" dirty="0">
              <a:solidFill>
                <a:srgbClr val="0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1" y="2070219"/>
            <a:ext cx="5877821" cy="275226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428091" y="4545487"/>
            <a:ext cx="3284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632"/>
              </a:spcAft>
            </a:pPr>
            <a:r>
              <a:rPr lang="en-GB" sz="1200" i="1" dirty="0">
                <a:solidFill>
                  <a:srgbClr val="000000"/>
                </a:solidFill>
              </a:rPr>
              <a:t>adapted from </a:t>
            </a:r>
            <a:r>
              <a:rPr lang="en-US" sz="1200" i="1" dirty="0">
                <a:solidFill>
                  <a:srgbClr val="000000"/>
                </a:solidFill>
              </a:rPr>
              <a:t> Baldwin, T.T &amp; Ford, J.K. (1988)</a:t>
            </a: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16" y="6059748"/>
            <a:ext cx="1671173" cy="653543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19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279258" y="1787710"/>
            <a:ext cx="2448363" cy="639816"/>
          </a:xfrm>
          <a:prstGeom prst="roundRect">
            <a:avLst/>
          </a:prstGeom>
          <a:solidFill>
            <a:srgbClr val="00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r>
              <a:rPr lang="de-DE" baseline="-25000" dirty="0"/>
              <a:t>1</a:t>
            </a:r>
            <a:r>
              <a:rPr lang="de-DE" dirty="0"/>
              <a:t>: Training design </a:t>
            </a:r>
          </a:p>
          <a:p>
            <a:pPr algn="ctr"/>
            <a:r>
              <a:rPr lang="de-DE" sz="1400" dirty="0"/>
              <a:t>(n=192/189)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048397" y="1787710"/>
            <a:ext cx="2902126" cy="639816"/>
          </a:xfrm>
          <a:prstGeom prst="roundRect">
            <a:avLst/>
          </a:prstGeom>
          <a:solidFill>
            <a:srgbClr val="00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r>
              <a:rPr lang="de-DE" baseline="-25000" dirty="0"/>
              <a:t>2</a:t>
            </a:r>
            <a:r>
              <a:rPr lang="de-DE" dirty="0"/>
              <a:t>: Learning &amp; Retention</a:t>
            </a:r>
          </a:p>
          <a:p>
            <a:pPr algn="ctr"/>
            <a:r>
              <a:rPr lang="de-DE" sz="1400" dirty="0"/>
              <a:t>(n=75/68)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6272390" y="1787710"/>
            <a:ext cx="2448363" cy="6398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r>
              <a:rPr lang="de-DE" baseline="-25000" dirty="0"/>
              <a:t>2</a:t>
            </a:r>
            <a:r>
              <a:rPr lang="de-DE" dirty="0"/>
              <a:t>: Work </a:t>
            </a:r>
            <a:r>
              <a:rPr lang="de-DE" dirty="0" err="1"/>
              <a:t>environment</a:t>
            </a:r>
            <a:endParaRPr lang="de-DE" dirty="0"/>
          </a:p>
          <a:p>
            <a:pPr algn="ctr"/>
            <a:r>
              <a:rPr lang="de-DE" sz="1400" dirty="0"/>
              <a:t>(n=71/68)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16" y="6059748"/>
            <a:ext cx="1671173" cy="653543"/>
          </a:xfrm>
          <a:prstGeom prst="rect">
            <a:avLst/>
          </a:prstGeom>
        </p:spPr>
      </p:pic>
      <p:sp>
        <p:nvSpPr>
          <p:cNvPr id="16" name="Abgerundetes Rechteck 15"/>
          <p:cNvSpPr/>
          <p:nvPr/>
        </p:nvSpPr>
        <p:spPr>
          <a:xfrm>
            <a:off x="9364487" y="1787710"/>
            <a:ext cx="2448363" cy="6398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r>
              <a:rPr lang="de-DE" baseline="-25000" dirty="0"/>
              <a:t>3</a:t>
            </a:r>
            <a:r>
              <a:rPr lang="de-DE" dirty="0"/>
              <a:t>: Generalisation</a:t>
            </a:r>
          </a:p>
          <a:p>
            <a:pPr algn="ctr"/>
            <a:r>
              <a:rPr lang="de-DE" sz="1400" dirty="0"/>
              <a:t>(n=33)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" y="2889856"/>
            <a:ext cx="2906083" cy="2399531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6" y="2889856"/>
            <a:ext cx="2902126" cy="2399531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78" y="2889856"/>
            <a:ext cx="2899487" cy="2399531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61" y="2889856"/>
            <a:ext cx="2910041" cy="2399531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7917939" y="127240"/>
            <a:ext cx="4274061" cy="87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70" i="1" dirty="0">
                <a:solidFill>
                  <a:schemeClr val="accent5">
                    <a:lumMod val="50000"/>
                  </a:schemeClr>
                </a:solidFill>
              </a:rPr>
              <a:t>Items are answered using a seven-point Likert-type rating scale ranging from strongly disagree (1) to strongly agree (7). Median (magenta), and the range between the 1st and 3rd quartile (grey) are displayed.</a:t>
            </a:r>
            <a:endParaRPr lang="de-DE" sz="1270" i="1" dirty="0"/>
          </a:p>
        </p:txBody>
      </p:sp>
      <p:sp>
        <p:nvSpPr>
          <p:cNvPr id="14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8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3BAA59C0-D75F-09D4-8119-FF502F1ABB1D}"/>
              </a:ext>
            </a:extLst>
          </p:cNvPr>
          <p:cNvSpPr txBox="1"/>
          <p:nvPr/>
        </p:nvSpPr>
        <p:spPr>
          <a:xfrm>
            <a:off x="587375" y="316917"/>
            <a:ext cx="75091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1730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60464" y="1851531"/>
            <a:ext cx="7271076" cy="2521446"/>
          </a:xfrm>
          <a:prstGeom prst="rect">
            <a:avLst/>
          </a:prstGeom>
        </p:spPr>
        <p:txBody>
          <a:bodyPr wrap="square" lIns="82918" tIns="41459" rIns="82918" bIns="41459" anchor="t">
            <a:spAutoFit/>
          </a:bodyPr>
          <a:lstStyle/>
          <a:p>
            <a:pPr algn="ctr"/>
            <a:r>
              <a:rPr lang="en-US" sz="2539" b="1" dirty="0">
                <a:solidFill>
                  <a:srgbClr val="BE9E7C"/>
                </a:solidFill>
              </a:rPr>
              <a:t>getting support</a:t>
            </a:r>
          </a:p>
          <a:p>
            <a:pPr algn="ctr"/>
            <a:endParaRPr lang="en-US" sz="2176" dirty="0">
              <a:solidFill>
                <a:schemeClr val="accent3"/>
              </a:solidFill>
            </a:endParaRPr>
          </a:p>
          <a:p>
            <a:pPr algn="ctr">
              <a:spcAft>
                <a:spcPts val="1632"/>
              </a:spcAft>
            </a:pPr>
            <a:r>
              <a:rPr lang="en-US" sz="1632" i="1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US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When I came back, […] my professor was really happy I joined the [QUEST training]. And I asked for funding from the hospital, and everyone was quite happy. My professor said, 'Okay. So when you come back, you have to teach us all these things.'”</a:t>
            </a:r>
            <a:r>
              <a:rPr lang="en-US" sz="1632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en-US" sz="1632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T-Transfer_INT-TK_02</a:t>
            </a:r>
            <a:endParaRPr lang="en-US" sz="1632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632" dirty="0"/>
          </a:p>
        </p:txBody>
      </p:sp>
      <p:sp>
        <p:nvSpPr>
          <p:cNvPr id="4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BAA59C0-D75F-09D4-8119-FF502F1ABB1D}"/>
              </a:ext>
            </a:extLst>
          </p:cNvPr>
          <p:cNvSpPr txBox="1"/>
          <p:nvPr/>
        </p:nvSpPr>
        <p:spPr>
          <a:xfrm>
            <a:off x="587375" y="316917"/>
            <a:ext cx="7509147" cy="455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Interview quote</a:t>
            </a:r>
          </a:p>
        </p:txBody>
      </p:sp>
    </p:spTree>
    <p:extLst>
      <p:ext uri="{BB962C8B-B14F-4D97-AF65-F5344CB8AC3E}">
        <p14:creationId xmlns:p14="http://schemas.microsoft.com/office/powerpoint/2010/main" val="31390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152552" y="1850381"/>
            <a:ext cx="7336374" cy="3526080"/>
          </a:xfrm>
          <a:prstGeom prst="rect">
            <a:avLst/>
          </a:prstGeom>
        </p:spPr>
        <p:txBody>
          <a:bodyPr wrap="square" lIns="82918" tIns="41459" rIns="82918" bIns="41459" anchor="t">
            <a:spAutoFit/>
          </a:bodyPr>
          <a:lstStyle/>
          <a:p>
            <a:pPr algn="ctr"/>
            <a:r>
              <a:rPr lang="en-US" sz="2539" b="1" dirty="0">
                <a:solidFill>
                  <a:srgbClr val="BE9E7C"/>
                </a:solidFill>
              </a:rPr>
              <a:t>No support – no discouragement</a:t>
            </a:r>
          </a:p>
          <a:p>
            <a:pPr algn="ctr"/>
            <a:endParaRPr lang="en-US" sz="2176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Aft>
                <a:spcPts val="1632"/>
              </a:spcAft>
            </a:pP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“[…] I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have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also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say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that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he/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[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supervisor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]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not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discouraging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from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doing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it. He/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also not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really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supportive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like: ‘Yes, do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whatever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you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want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.‘ I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can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tell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you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an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anecdote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: 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When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started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my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PhD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 I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told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him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/her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I'll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do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my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experiments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in a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blinded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fashion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important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he/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she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was half-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jokingly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answering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: ‚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Yeah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okay,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sure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do it.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If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you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don't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want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get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publishable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results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your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way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'.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think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I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mean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 he/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not 100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percent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serious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with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that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but I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think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still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showing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how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he/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thinks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about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it.”</a:t>
            </a:r>
            <a:r>
              <a:rPr lang="de-DE" sz="1632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sz="1632" dirty="0">
              <a:solidFill>
                <a:schemeClr val="tx1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sz="1632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T-Transfer_INT-TK_04</a:t>
            </a:r>
            <a:r>
              <a:rPr lang="de-DE" sz="1632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dirty="0">
                <a:ea typeface="+mn-lt"/>
                <a:cs typeface="+mn-lt"/>
              </a:rPr>
              <a:t> </a:t>
            </a:r>
            <a:endParaRPr lang="en-US" sz="1632" dirty="0">
              <a:ea typeface="+mn-lt"/>
              <a:cs typeface="+mn-lt"/>
            </a:endParaRPr>
          </a:p>
          <a:p>
            <a:pPr algn="ctr"/>
            <a:endParaRPr lang="en-US" sz="1632" dirty="0"/>
          </a:p>
        </p:txBody>
      </p:sp>
      <p:sp>
        <p:nvSpPr>
          <p:cNvPr id="4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BAA59C0-D75F-09D4-8119-FF502F1ABB1D}"/>
              </a:ext>
            </a:extLst>
          </p:cNvPr>
          <p:cNvSpPr txBox="1"/>
          <p:nvPr/>
        </p:nvSpPr>
        <p:spPr>
          <a:xfrm>
            <a:off x="587375" y="316917"/>
            <a:ext cx="75091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Interview quote</a:t>
            </a:r>
          </a:p>
        </p:txBody>
      </p:sp>
    </p:spTree>
    <p:extLst>
      <p:ext uri="{BB962C8B-B14F-4D97-AF65-F5344CB8AC3E}">
        <p14:creationId xmlns:p14="http://schemas.microsoft.com/office/powerpoint/2010/main" val="119029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A59C0-D75F-09D4-8119-FF502F1ABB1D}"/>
              </a:ext>
            </a:extLst>
          </p:cNvPr>
          <p:cNvSpPr txBox="1"/>
          <p:nvPr/>
        </p:nvSpPr>
        <p:spPr>
          <a:xfrm>
            <a:off x="587375" y="316917"/>
            <a:ext cx="75091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Interview quote</a:t>
            </a:r>
          </a:p>
        </p:txBody>
      </p:sp>
      <p:sp>
        <p:nvSpPr>
          <p:cNvPr id="6" name="Rechteck 5"/>
          <p:cNvSpPr/>
          <p:nvPr/>
        </p:nvSpPr>
        <p:spPr>
          <a:xfrm>
            <a:off x="2367762" y="1582505"/>
            <a:ext cx="7205794" cy="4112075"/>
          </a:xfrm>
          <a:prstGeom prst="rect">
            <a:avLst/>
          </a:prstGeom>
        </p:spPr>
        <p:txBody>
          <a:bodyPr wrap="square" lIns="82918" tIns="41459" rIns="82918" bIns="41459" anchor="t">
            <a:spAutoFit/>
          </a:bodyPr>
          <a:lstStyle/>
          <a:p>
            <a:pPr algn="ctr"/>
            <a:r>
              <a:rPr lang="en-US" sz="2539" b="1" dirty="0">
                <a:solidFill>
                  <a:srgbClr val="BE9E7C"/>
                </a:solidFill>
              </a:rPr>
              <a:t>Discouragement</a:t>
            </a:r>
          </a:p>
          <a:p>
            <a:pPr algn="ctr"/>
            <a:endParaRPr lang="en-US" sz="2176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spcAft>
                <a:spcPts val="1632"/>
              </a:spcAft>
            </a:pPr>
            <a:r>
              <a:rPr lang="de-DE" sz="1632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“</a:t>
            </a:r>
            <a:r>
              <a:rPr lang="de-DE" sz="1632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O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ften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goes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like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that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a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call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appears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there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time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pressure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 A large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team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of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different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partners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comes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together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Some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of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them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have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never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heard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of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[OS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RRI].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There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are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hierarchies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Especially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not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being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a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professor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have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speak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against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everyone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there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are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people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who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turn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eyes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because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they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may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more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advanced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in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their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career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don’t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want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told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that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things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could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done</a:t>
            </a:r>
            <a:r>
              <a:rPr lang="de-DE" sz="1632" b="1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b="1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differently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somehow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gets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lost in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sense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of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‘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choose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your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battles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’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because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at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some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point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think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: ‘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Well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oh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my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God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okay,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then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do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way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you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want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,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proposal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not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going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to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get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approved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anyways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.’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suddenly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proposal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does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get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approved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and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I’m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in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the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project</a:t>
            </a:r>
            <a:r>
              <a:rPr lang="de-DE" sz="1632" i="1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.”</a:t>
            </a:r>
            <a:r>
              <a:rPr lang="de-DE" sz="1632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endParaRPr lang="en-US" sz="1632" dirty="0">
              <a:solidFill>
                <a:schemeClr val="tx1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sz="1632" i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T-Transfer_INT-TK_06</a:t>
            </a:r>
            <a:r>
              <a:rPr lang="de-DE" sz="1632" i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, </a:t>
            </a:r>
            <a:r>
              <a:rPr lang="de-DE" sz="1632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free</a:t>
            </a:r>
            <a:r>
              <a:rPr lang="de-DE" sz="1632" i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 </a:t>
            </a:r>
            <a:r>
              <a:rPr lang="de-DE" sz="1632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translation</a:t>
            </a:r>
            <a:r>
              <a:rPr lang="de-DE" sz="1632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 </a:t>
            </a:r>
            <a:r>
              <a:rPr lang="de-DE" sz="1632" dirty="0">
                <a:solidFill>
                  <a:schemeClr val="accent3"/>
                </a:solidFill>
                <a:ea typeface="+mn-lt"/>
                <a:cs typeface="+mn-lt"/>
              </a:rPr>
              <a:t> </a:t>
            </a:r>
            <a:r>
              <a:rPr lang="de-DE" sz="2176" dirty="0">
                <a:ea typeface="+mn-lt"/>
                <a:cs typeface="+mn-lt"/>
              </a:rPr>
              <a:t> </a:t>
            </a:r>
            <a:endParaRPr lang="en-US" sz="2176" dirty="0">
              <a:ea typeface="+mn-lt"/>
              <a:cs typeface="+mn-lt"/>
            </a:endParaRPr>
          </a:p>
          <a:p>
            <a:pPr algn="ctr"/>
            <a:endParaRPr lang="en-US" sz="1632" dirty="0"/>
          </a:p>
        </p:txBody>
      </p:sp>
      <p:sp>
        <p:nvSpPr>
          <p:cNvPr id="4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229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50EA8-CB6C-315B-AFED-D358A89874A1}"/>
              </a:ext>
            </a:extLst>
          </p:cNvPr>
          <p:cNvSpPr txBox="1"/>
          <p:nvPr/>
        </p:nvSpPr>
        <p:spPr>
          <a:xfrm>
            <a:off x="4439920" y="1557112"/>
            <a:ext cx="6997309" cy="410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118" indent="-259118">
              <a:spcAft>
                <a:spcPts val="1088"/>
              </a:spcAft>
              <a:buFont typeface="Arial" panose="020B0604020202020204" pitchFamily="34" charset="0"/>
              <a:buChar char="•"/>
            </a:pPr>
            <a:r>
              <a:rPr lang="en-US" sz="1723" dirty="0">
                <a:solidFill>
                  <a:srgbClr val="000000"/>
                </a:solidFill>
              </a:rPr>
              <a:t>With regard to OS &amp; RRI adoption, the </a:t>
            </a:r>
            <a:r>
              <a:rPr lang="en-US" sz="1723" i="1" dirty="0">
                <a:solidFill>
                  <a:srgbClr val="000000"/>
                </a:solidFill>
              </a:rPr>
              <a:t>Work Environment </a:t>
            </a:r>
            <a:r>
              <a:rPr lang="en-US" sz="1723" dirty="0">
                <a:solidFill>
                  <a:srgbClr val="000000"/>
                </a:solidFill>
              </a:rPr>
              <a:t>is a key factor that needs to be understood in its complexity. </a:t>
            </a:r>
          </a:p>
          <a:p>
            <a:pPr marL="259118" indent="-259118">
              <a:spcAft>
                <a:spcPts val="1088"/>
              </a:spcAft>
              <a:buFont typeface="Arial" panose="020B0604020202020204" pitchFamily="34" charset="0"/>
              <a:buChar char="•"/>
            </a:pPr>
            <a:r>
              <a:rPr lang="en-US" sz="1723" dirty="0">
                <a:solidFill>
                  <a:srgbClr val="000000"/>
                </a:solidFill>
              </a:rPr>
              <a:t>Perceptions of power, influence, and roles in organizational change processes related to OS &amp; RRI differ between </a:t>
            </a:r>
            <a:r>
              <a:rPr lang="en-US" sz="1723" i="1" dirty="0">
                <a:solidFill>
                  <a:srgbClr val="000000"/>
                </a:solidFill>
              </a:rPr>
              <a:t>Early Career Researchers </a:t>
            </a:r>
            <a:r>
              <a:rPr lang="en-US" sz="1723" dirty="0">
                <a:solidFill>
                  <a:srgbClr val="000000"/>
                </a:solidFill>
              </a:rPr>
              <a:t>(ECR) and </a:t>
            </a:r>
            <a:r>
              <a:rPr lang="en-US" sz="1723" i="1" dirty="0">
                <a:solidFill>
                  <a:srgbClr val="000000"/>
                </a:solidFill>
              </a:rPr>
              <a:t>Mid Career Researchers</a:t>
            </a:r>
            <a:r>
              <a:rPr lang="en-US" sz="1723" dirty="0">
                <a:solidFill>
                  <a:srgbClr val="000000"/>
                </a:solidFill>
              </a:rPr>
              <a:t> (MCR).</a:t>
            </a:r>
          </a:p>
          <a:p>
            <a:pPr marL="259118" indent="-259118">
              <a:spcAft>
                <a:spcPts val="1088"/>
              </a:spcAft>
              <a:buFont typeface="Arial" panose="020B0604020202020204" pitchFamily="34" charset="0"/>
              <a:buChar char="•"/>
            </a:pPr>
            <a:r>
              <a:rPr lang="en-US" sz="1723" dirty="0">
                <a:solidFill>
                  <a:srgbClr val="000000"/>
                </a:solidFill>
              </a:rPr>
              <a:t>MCRs may not see themselves as advocates for change towards their colleagues but rather hope for the younger generation to lead systematic change. </a:t>
            </a:r>
          </a:p>
          <a:p>
            <a:pPr marL="259118" indent="-259118">
              <a:spcAft>
                <a:spcPts val="1088"/>
              </a:spcAft>
              <a:buFont typeface="Arial" panose="020B0604020202020204" pitchFamily="34" charset="0"/>
              <a:buChar char="•"/>
            </a:pPr>
            <a:r>
              <a:rPr lang="en-US" sz="1723" dirty="0">
                <a:solidFill>
                  <a:srgbClr val="000000"/>
                </a:solidFill>
              </a:rPr>
              <a:t>ECRs, however, point out that leadership by more senior researchers is crucial, as supervisors can either actively support or prevent the adoption of OS and RRI.</a:t>
            </a:r>
          </a:p>
          <a:p>
            <a:pPr marL="259118" indent="-259118">
              <a:spcAft>
                <a:spcPts val="1088"/>
              </a:spcAft>
              <a:buFont typeface="Arial" panose="020B0604020202020204" pitchFamily="34" charset="0"/>
              <a:buChar char="•"/>
            </a:pPr>
            <a:r>
              <a:rPr lang="en-US" sz="1723" b="1" dirty="0">
                <a:solidFill>
                  <a:srgbClr val="000000"/>
                </a:solidFill>
              </a:rPr>
              <a:t>The results highlight the need to create awareness of the social mechanisms of OS and RRI adoption</a:t>
            </a:r>
            <a:r>
              <a:rPr lang="en-US" sz="1723" dirty="0"/>
              <a:t>.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16" y="6059748"/>
            <a:ext cx="1671173" cy="65354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61" y="1658712"/>
            <a:ext cx="2027030" cy="1574847"/>
          </a:xfrm>
          <a:prstGeom prst="rect">
            <a:avLst/>
          </a:prstGeom>
        </p:spPr>
      </p:pic>
      <p:sp>
        <p:nvSpPr>
          <p:cNvPr id="9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3BAA59C0-D75F-09D4-8119-FF502F1ABB1D}"/>
              </a:ext>
            </a:extLst>
          </p:cNvPr>
          <p:cNvSpPr txBox="1"/>
          <p:nvPr/>
        </p:nvSpPr>
        <p:spPr>
          <a:xfrm>
            <a:off x="597208" y="329207"/>
            <a:ext cx="75091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8" b="1" dirty="0">
                <a:solidFill>
                  <a:schemeClr val="accent5">
                    <a:lumMod val="50000"/>
                  </a:schemeClr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71406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circles with arrows and symbols&#10;&#10;Description automatically generated">
            <a:extLst>
              <a:ext uri="{FF2B5EF4-FFF2-40B4-BE49-F238E27FC236}">
                <a16:creationId xmlns:a16="http://schemas.microsoft.com/office/drawing/2014/main" id="{6115566A-37F4-D914-BFB1-BF1CB4E290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062" y="44624"/>
            <a:ext cx="12659261" cy="680396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E75FD-512D-BBBD-3F4D-60724A008EC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D6412E7-C0A6-46F7-857A-66A9E958E31A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8B69-5A24-1EFB-D452-48F6B45111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17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C06D9-E7DD-8398-B35E-092C83FFEC4D}"/>
              </a:ext>
            </a:extLst>
          </p:cNvPr>
          <p:cNvSpPr txBox="1"/>
          <p:nvPr/>
        </p:nvSpPr>
        <p:spPr>
          <a:xfrm>
            <a:off x="6446798" y="68431"/>
            <a:ext cx="562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err="1"/>
              <a:t>Responsible</a:t>
            </a:r>
            <a:r>
              <a:rPr lang="de-DE" sz="2400" b="1" dirty="0"/>
              <a:t> </a:t>
            </a:r>
            <a:r>
              <a:rPr lang="de-DE" sz="2400" b="1" dirty="0" err="1"/>
              <a:t>PrecliniX</a:t>
            </a:r>
            <a:r>
              <a:rPr lang="de-DE" sz="2400" b="1" dirty="0"/>
              <a:t> (RPX)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overcome</a:t>
            </a:r>
            <a:r>
              <a:rPr lang="de-DE" sz="2400" b="1" dirty="0"/>
              <a:t> </a:t>
            </a:r>
            <a:r>
              <a:rPr lang="de-DE" sz="2400" b="1" dirty="0" err="1"/>
              <a:t>challenges</a:t>
            </a:r>
            <a:r>
              <a:rPr lang="de-DE" sz="2400" b="1" dirty="0"/>
              <a:t> in translational </a:t>
            </a:r>
            <a:r>
              <a:rPr lang="de-DE" sz="2400" b="1" dirty="0" err="1"/>
              <a:t>biomedicine</a:t>
            </a:r>
            <a:r>
              <a:rPr lang="de-DE" sz="2400" b="1" dirty="0"/>
              <a:t> (</a:t>
            </a:r>
            <a:r>
              <a:rPr lang="de-DE" sz="2400" b="1" dirty="0" err="1"/>
              <a:t>deep</a:t>
            </a:r>
            <a:r>
              <a:rPr lang="de-DE" sz="2400" b="1" dirty="0"/>
              <a:t> </a:t>
            </a:r>
            <a:r>
              <a:rPr lang="de-DE" sz="2400" b="1" dirty="0" err="1"/>
              <a:t>intervention</a:t>
            </a:r>
            <a:r>
              <a:rPr lang="de-DE" sz="2400" b="1" dirty="0"/>
              <a:t>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53BC3-F77A-17B1-19E2-6681C1F9FC68}"/>
              </a:ext>
            </a:extLst>
          </p:cNvPr>
          <p:cNvSpPr txBox="1"/>
          <p:nvPr/>
        </p:nvSpPr>
        <p:spPr>
          <a:xfrm>
            <a:off x="6816080" y="162880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Meta-Research on </a:t>
            </a:r>
            <a:r>
              <a:rPr lang="de-DE" sz="2400" i="1" dirty="0"/>
              <a:t>Translation </a:t>
            </a:r>
            <a:r>
              <a:rPr lang="de-DE" sz="2400" i="1" dirty="0" err="1"/>
              <a:t>as</a:t>
            </a:r>
            <a:r>
              <a:rPr lang="de-DE" sz="2400" i="1" dirty="0"/>
              <a:t> a 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44BBB-F4B8-8816-9965-D64CAC8F0A09}"/>
              </a:ext>
            </a:extLst>
          </p:cNvPr>
          <p:cNvSpPr txBox="1"/>
          <p:nvPr/>
        </p:nvSpPr>
        <p:spPr>
          <a:xfrm>
            <a:off x="6806626" y="3578240"/>
            <a:ext cx="2457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Project </a:t>
            </a:r>
            <a:r>
              <a:rPr lang="de-DE" sz="2400" dirty="0" err="1"/>
              <a:t>Specific</a:t>
            </a:r>
            <a:r>
              <a:rPr lang="de-DE" sz="2400" dirty="0"/>
              <a:t> Consulting </a:t>
            </a:r>
            <a:r>
              <a:rPr lang="de-DE" sz="2400" dirty="0" err="1"/>
              <a:t>for</a:t>
            </a:r>
            <a:r>
              <a:rPr lang="de-DE" sz="2400" dirty="0"/>
              <a:t> Robust and </a:t>
            </a:r>
            <a:r>
              <a:rPr lang="de-DE" sz="2400" dirty="0" err="1"/>
              <a:t>Reproducible</a:t>
            </a:r>
            <a:r>
              <a:rPr lang="de-DE" sz="2400" dirty="0"/>
              <a:t> Research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55721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49CA2F79-0189-0B4C-CD4E-07BA7C920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48" y="943803"/>
            <a:ext cx="5328592" cy="1189053"/>
          </a:xfrm>
        </p:spPr>
        <p:txBody>
          <a:bodyPr/>
          <a:lstStyle/>
          <a:p>
            <a:r>
              <a:rPr lang="en-US" sz="2000" b="1" dirty="0"/>
              <a:t>47 items </a:t>
            </a:r>
            <a:r>
              <a:rPr lang="en-US" sz="2000" b="0" dirty="0">
                <a:solidFill>
                  <a:schemeClr val="tx1"/>
                </a:solidFill>
              </a:rPr>
              <a:t>(9.4 ± 2.4 questions per category)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Scoping review + workshops + needs assessment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31634F-7B48-1725-AB5A-69362879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4" y="260648"/>
            <a:ext cx="9936000" cy="864000"/>
          </a:xfrm>
        </p:spPr>
        <p:txBody>
          <a:bodyPr/>
          <a:lstStyle/>
          <a:p>
            <a:r>
              <a:rPr lang="en-US" sz="2400" dirty="0"/>
              <a:t>Meta research informed consulting framework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285B55-3453-AE07-1095-57DCA92F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1AFF-057E-466F-9447-D0F115EEDBDF}" type="datetime1">
              <a:rPr lang="de-DE" smtClean="0"/>
              <a:t>26.03.2024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68306-185B-35AA-8405-22DC452B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9CD6B4-C9EB-0213-98B5-4CC240FDC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/>
          <a:stretch/>
        </p:blipFill>
        <p:spPr bwMode="auto">
          <a:xfrm>
            <a:off x="6096000" y="1843754"/>
            <a:ext cx="5847629" cy="45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24418-48A3-FEFD-4A18-2BD94668D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775973"/>
            <a:ext cx="5447928" cy="1716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F1106-1FCC-D5D5-C824-84F8C454D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2299702"/>
            <a:ext cx="2261248" cy="1129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CE518-BDDD-8C2A-C359-EC27B5E91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1" y="3718306"/>
            <a:ext cx="3641092" cy="2422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9ABC02-A375-5799-3C8C-5C0E6EA43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099" y="3056224"/>
            <a:ext cx="3547203" cy="1023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97ACD2-8976-9521-1066-0D70067EC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6960" y="4643330"/>
            <a:ext cx="4079776" cy="15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0A3B9-48C3-BD65-833E-3AB45916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94" y="404664"/>
            <a:ext cx="2506251" cy="1224136"/>
          </a:xfrm>
        </p:spPr>
        <p:txBody>
          <a:bodyPr/>
          <a:lstStyle/>
          <a:p>
            <a:r>
              <a:rPr lang="en-US" sz="2400"/>
              <a:t>Holistic approach towards evidence syntheses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7BED13-A9BE-951F-2E7B-15BFAD36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520" y="6381328"/>
            <a:ext cx="792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A21AFF-057E-466F-9447-D0F115EEDBDF}" type="datetime1">
              <a:rPr lang="de-DE" smtClean="0"/>
              <a:pPr/>
              <a:t>26.03.2024</a:t>
            </a:fld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683FE4-E3EF-CFD0-E41D-947AF85C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4098" name="Picture 2" descr="https://documents.lucid.app/documents/c1e37c1d-6e53-4b48-93fc-fd9a2975052a/pages/0_0?a=2538&amp;x=68&amp;y=192&amp;w=1565&amp;h=1036&amp;store=1&amp;accept=image%2F*&amp;auth=LCA%20e2fdc2a21844119d61dc6b592539804de276e66461b38d8e81c3fb310d46f5b6-ts%3D170740446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5925" r="5466" b="7482"/>
          <a:stretch/>
        </p:blipFill>
        <p:spPr bwMode="auto">
          <a:xfrm>
            <a:off x="2351584" y="332437"/>
            <a:ext cx="9814796" cy="628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99454"/>
      </p:ext>
    </p:extLst>
  </p:cSld>
  <p:clrMapOvr>
    <a:masterClrMapping/>
  </p:clrMapOvr>
  <p:transition spd="slow" advTm="3377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EC6B5-9192-5949-76F2-94E81F1E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ED9C5-087D-81D2-060B-5ED091A7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Diffusion of </a:t>
            </a:r>
            <a:r>
              <a:rPr lang="de-DE" dirty="0" err="1"/>
              <a:t>Reproducible</a:t>
            </a:r>
            <a:r>
              <a:rPr lang="de-DE" dirty="0"/>
              <a:t> Research Practices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D986D2-F79A-9326-E2F3-19A4A30F6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0" y="1198242"/>
            <a:ext cx="7000902" cy="532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1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B77B-F4A4-793D-D712-46EBE12B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Reproducibility Network</a:t>
            </a:r>
            <a:br>
              <a:rPr lang="de-DE" dirty="0"/>
            </a:br>
            <a:r>
              <a:rPr lang="de-DE" dirty="0"/>
              <a:t>Communities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170C5-F652-9103-F0D8-4D7FEC46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3D8-B3F0-4C4D-85C3-36E7F7300782}" type="datetime1">
              <a:rPr lang="de-DE" smtClean="0"/>
              <a:t>25.03.2024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766C1-366E-715F-FEC9-A3C65419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CC980-8934-1B05-C46F-DD8FE670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5D2C4D63-C717-2A93-1655-F8BCB94AD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404664"/>
            <a:ext cx="909854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EDAEE2-8241-68FA-AD45-83BD76A672CE}"/>
              </a:ext>
            </a:extLst>
          </p:cNvPr>
          <p:cNvSpPr txBox="1"/>
          <p:nvPr/>
        </p:nvSpPr>
        <p:spPr>
          <a:xfrm>
            <a:off x="479376" y="501317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https://osf.io/aq5je</a:t>
            </a:r>
            <a:endParaRPr lang="de-DE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A strategy for a loose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federation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24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255B61-A422-7A4C-AE90-A92AEE660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666" y="0"/>
            <a:ext cx="946785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AC9B8-E634-DB90-CA66-2915084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3D8-B3F0-4C4D-85C3-36E7F7300782}" type="datetime1">
              <a:rPr lang="de-DE" smtClean="0"/>
              <a:t>25.03.2024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38E37-69B9-2AF4-28A8-D8242FF5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Titel</a:t>
            </a:r>
            <a:r>
              <a:rPr lang="en-GB" dirty="0"/>
              <a:t> der </a:t>
            </a:r>
            <a:r>
              <a:rPr lang="en-GB" dirty="0" err="1"/>
              <a:t>Präsentation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607FA-6BD9-40CC-30AE-4464967F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1117A-CE0D-FE06-3F79-D027BD5F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-17512"/>
            <a:ext cx="624560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A8029-91D8-B569-9637-B9679580BA61}"/>
              </a:ext>
            </a:extLst>
          </p:cNvPr>
          <p:cNvSpPr txBox="1"/>
          <p:nvPr/>
        </p:nvSpPr>
        <p:spPr>
          <a:xfrm>
            <a:off x="7104112" y="4862822"/>
            <a:ext cx="468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/>
              <a:t>The German </a:t>
            </a:r>
          </a:p>
          <a:p>
            <a:pPr algn="r"/>
            <a:r>
              <a:rPr lang="de-DE" sz="3600" dirty="0"/>
              <a:t>Reproducibility Network</a:t>
            </a:r>
          </a:p>
        </p:txBody>
      </p:sp>
    </p:spTree>
    <p:extLst>
      <p:ext uri="{BB962C8B-B14F-4D97-AF65-F5344CB8AC3E}">
        <p14:creationId xmlns:p14="http://schemas.microsoft.com/office/powerpoint/2010/main" val="191475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8EF4-8704-0388-FDDB-D9872629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GRN Outreach </a:t>
            </a:r>
            <a:r>
              <a:rPr lang="de-DE" dirty="0" err="1"/>
              <a:t>Activities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9746F-E5E4-834C-FCC6-2EE4BE5A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3D8-B3F0-4C4D-85C3-36E7F7300782}" type="datetime1">
              <a:rPr lang="de-DE" smtClean="0"/>
              <a:t>25.03.2024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C4269-10C1-3CCE-D3B4-AD9F6F4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1544" y="6273328"/>
            <a:ext cx="4320000" cy="216000"/>
          </a:xfrm>
        </p:spPr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7587B-CD81-66F3-299E-71B299FA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6DCF2-8D56-4D05-C5DB-08032E3A4E22}"/>
              </a:ext>
            </a:extLst>
          </p:cNvPr>
          <p:cNvSpPr txBox="1"/>
          <p:nvPr/>
        </p:nvSpPr>
        <p:spPr>
          <a:xfrm>
            <a:off x="407368" y="1520739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Joint Publications</a:t>
            </a:r>
          </a:p>
          <a:p>
            <a:endParaRPr lang="de-DE" sz="3600" dirty="0"/>
          </a:p>
          <a:p>
            <a:r>
              <a:rPr lang="de-DE" sz="3600" dirty="0"/>
              <a:t>Virtual </a:t>
            </a:r>
            <a:r>
              <a:rPr lang="de-DE" sz="3600" dirty="0" err="1"/>
              <a:t>Brainstorms</a:t>
            </a:r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Summerschools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B1003D-DF7B-F7FE-C79F-394B0A20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44624"/>
            <a:ext cx="6384032" cy="2384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F7C9C0-90B5-E6CF-EAC4-A7A8729F0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54" y="2348880"/>
            <a:ext cx="5376305" cy="3717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891E2-A7C6-48DC-9180-5FEDD71A5B2C}"/>
              </a:ext>
            </a:extLst>
          </p:cNvPr>
          <p:cNvSpPr txBox="1"/>
          <p:nvPr/>
        </p:nvSpPr>
        <p:spPr>
          <a:xfrm>
            <a:off x="372344" y="4658360"/>
            <a:ext cx="5291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Berlin|Oxford</a:t>
            </a:r>
            <a:r>
              <a:rPr lang="de-DE" sz="2400" b="1" dirty="0"/>
              <a:t> Summer School on </a:t>
            </a:r>
            <a:r>
              <a:rPr lang="de-DE" sz="2400" b="1" dirty="0" err="1"/>
              <a:t>Responsible</a:t>
            </a:r>
            <a:r>
              <a:rPr lang="de-DE" sz="2400" b="1" dirty="0"/>
              <a:t> Research</a:t>
            </a:r>
          </a:p>
          <a:p>
            <a:r>
              <a:rPr lang="en-US" sz="2400" b="1" dirty="0"/>
              <a:t>Meta-Science Summer School: Designing Studies to Improve Research </a:t>
            </a:r>
          </a:p>
        </p:txBody>
      </p:sp>
    </p:spTree>
    <p:extLst>
      <p:ext uri="{BB962C8B-B14F-4D97-AF65-F5344CB8AC3E}">
        <p14:creationId xmlns:p14="http://schemas.microsoft.com/office/powerpoint/2010/main" val="17787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8EF4-8704-0388-FDDB-D9872629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GRN Challenges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9746F-E5E4-834C-FCC6-2EE4BE5A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3D8-B3F0-4C4D-85C3-36E7F7300782}" type="datetime1">
              <a:rPr lang="de-DE" smtClean="0"/>
              <a:t>25.03.2024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C4269-10C1-3CCE-D3B4-AD9F6F4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7587B-CD81-66F3-299E-71B299FA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F6BE4-3538-AAE5-1DAE-92D33DEAA2AB}"/>
              </a:ext>
            </a:extLst>
          </p:cNvPr>
          <p:cNvSpPr txBox="1"/>
          <p:nvPr/>
        </p:nvSpPr>
        <p:spPr>
          <a:xfrm>
            <a:off x="551384" y="1268760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Currently</a:t>
            </a:r>
            <a:r>
              <a:rPr lang="de-DE" sz="2800" dirty="0"/>
              <a:t> </a:t>
            </a:r>
            <a:r>
              <a:rPr lang="de-DE" sz="2800" dirty="0" err="1"/>
              <a:t>no</a:t>
            </a:r>
            <a:r>
              <a:rPr lang="de-DE" sz="2800" dirty="0"/>
              <a:t> </a:t>
            </a:r>
            <a:r>
              <a:rPr lang="de-DE" sz="2800" dirty="0" err="1"/>
              <a:t>funding</a:t>
            </a:r>
            <a:r>
              <a:rPr lang="de-DE" sz="2800" dirty="0"/>
              <a:t>; all </a:t>
            </a:r>
            <a:r>
              <a:rPr lang="de-DE" sz="2800" dirty="0" err="1"/>
              <a:t>volunteer</a:t>
            </a:r>
            <a:r>
              <a:rPr lang="de-DE" sz="2800" dirty="0"/>
              <a:t> </a:t>
            </a:r>
            <a:r>
              <a:rPr lang="de-DE" sz="2800" dirty="0" err="1"/>
              <a:t>work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Community outreach </a:t>
            </a:r>
            <a:r>
              <a:rPr lang="de-DE" sz="2800" dirty="0" err="1"/>
              <a:t>difficult</a:t>
            </a:r>
            <a:r>
              <a:rPr lang="de-DE" sz="2800" dirty="0"/>
              <a:t> and time </a:t>
            </a:r>
            <a:r>
              <a:rPr lang="de-DE" sz="2800" dirty="0" err="1"/>
              <a:t>consuming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added</a:t>
            </a:r>
            <a:r>
              <a:rPr lang="de-DE" sz="2800" dirty="0"/>
              <a:t> </a:t>
            </a:r>
            <a:r>
              <a:rPr lang="de-DE" sz="2800" dirty="0" err="1"/>
              <a:t>value</a:t>
            </a:r>
            <a:r>
              <a:rPr lang="de-DE" sz="2800" dirty="0"/>
              <a:t> </a:t>
            </a:r>
            <a:r>
              <a:rPr lang="de-DE" sz="2800" dirty="0" err="1"/>
              <a:t>does</a:t>
            </a:r>
            <a:r>
              <a:rPr lang="de-DE" sz="2800" dirty="0"/>
              <a:t> an RN </a:t>
            </a:r>
            <a:r>
              <a:rPr lang="de-DE" sz="2800" dirty="0" err="1"/>
              <a:t>have</a:t>
            </a:r>
            <a:r>
              <a:rPr lang="de-DE" sz="2800" dirty="0"/>
              <a:t>?</a:t>
            </a:r>
          </a:p>
          <a:p>
            <a:endParaRPr lang="de-DE" sz="2800" dirty="0"/>
          </a:p>
          <a:p>
            <a:r>
              <a:rPr lang="de-DE" sz="2800" dirty="0" err="1"/>
              <a:t>Sometimes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governance</a:t>
            </a:r>
            <a:r>
              <a:rPr lang="de-DE" sz="2800" dirty="0"/>
              <a:t> </a:t>
            </a:r>
            <a:r>
              <a:rPr lang="de-DE" sz="2800" dirty="0" err="1"/>
              <a:t>body</a:t>
            </a:r>
            <a:r>
              <a:rPr lang="de-DE" sz="2800" dirty="0"/>
              <a:t> </a:t>
            </a:r>
            <a:r>
              <a:rPr lang="de-DE" sz="2800" dirty="0" err="1"/>
              <a:t>than</a:t>
            </a:r>
            <a:r>
              <a:rPr lang="de-DE" sz="2800" dirty="0"/>
              <a:t> </a:t>
            </a:r>
            <a:r>
              <a:rPr lang="de-DE" sz="2800" dirty="0" err="1"/>
              <a:t>action</a:t>
            </a:r>
            <a:r>
              <a:rPr lang="de-DE" sz="2800" dirty="0"/>
              <a:t> </a:t>
            </a:r>
            <a:r>
              <a:rPr lang="de-DE" sz="2800" dirty="0" err="1"/>
              <a:t>entity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74162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7DCD-CE77-B85C-1EB0-5FF250A8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funded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3A017-337F-497E-9980-CBC4B93E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F3D8-B3F0-4C4D-85C3-36E7F7300782}" type="datetime1">
              <a:rPr lang="de-DE" smtClean="0"/>
              <a:t>25.03.2024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06A97-1303-AFBF-1DF3-345B05FE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der Präsentation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E8EE4-C2BA-58C3-8B44-F95745DC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 descr="A blue and green text with a circle arrow&#10;&#10;Description automatically generated">
            <a:extLst>
              <a:ext uri="{FF2B5EF4-FFF2-40B4-BE49-F238E27FC236}">
                <a16:creationId xmlns:a16="http://schemas.microsoft.com/office/drawing/2014/main" id="{0C7BB64A-8904-E931-91B4-FE3098E6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9" y="2060848"/>
            <a:ext cx="2995531" cy="1872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D47CE-0CE8-99A9-574A-47C35F545B6E}"/>
              </a:ext>
            </a:extLst>
          </p:cNvPr>
          <p:cNvSpPr txBox="1"/>
          <p:nvPr/>
        </p:nvSpPr>
        <p:spPr>
          <a:xfrm>
            <a:off x="839384" y="4437112"/>
            <a:ext cx="33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https://www.irise-project.eu/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1552501E-BB31-A47D-5D6F-06D311D34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15914"/>
            <a:ext cx="3810000" cy="1362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EB99E6-A81C-5805-653F-62393C6ABA17}"/>
              </a:ext>
            </a:extLst>
          </p:cNvPr>
          <p:cNvSpPr txBox="1"/>
          <p:nvPr/>
        </p:nvSpPr>
        <p:spPr>
          <a:xfrm>
            <a:off x="4511824" y="4437112"/>
            <a:ext cx="338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https://osiris4r.eu/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35DD34-F096-24E6-0810-BA2638FEAE41}"/>
              </a:ext>
            </a:extLst>
          </p:cNvPr>
          <p:cNvSpPr txBox="1"/>
          <p:nvPr/>
        </p:nvSpPr>
        <p:spPr>
          <a:xfrm>
            <a:off x="7824192" y="4221088"/>
            <a:ext cx="338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https://tier2-project.eu/</a:t>
            </a:r>
          </a:p>
          <a:p>
            <a:r>
              <a:rPr lang="de-DE" dirty="0">
                <a:hlinkClick r:id="rId4"/>
              </a:rPr>
              <a:t>https://osf.io/k2nzv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futures</a:t>
            </a:r>
            <a:r>
              <a:rPr lang="de-DE" dirty="0"/>
              <a:t> of </a:t>
            </a:r>
            <a:r>
              <a:rPr lang="de-DE" dirty="0" err="1"/>
              <a:t>reproducibility</a:t>
            </a:r>
            <a:endParaRPr lang="de-DE" dirty="0"/>
          </a:p>
        </p:txBody>
      </p:sp>
      <p:pic>
        <p:nvPicPr>
          <p:cNvPr id="14" name="Picture 13" descr="A white and blue text with dots and a line&#10;&#10;Description automatically generated">
            <a:extLst>
              <a:ext uri="{FF2B5EF4-FFF2-40B4-BE49-F238E27FC236}">
                <a16:creationId xmlns:a16="http://schemas.microsoft.com/office/drawing/2014/main" id="{6EC888C8-C8FD-8BB9-5AB5-57A246F7C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60" y="2384701"/>
            <a:ext cx="2566623" cy="1290787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3143773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B4C80B-D389-CFCA-C732-52A5016161F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C3BDE-DED7-A202-0B20-9875BCDD3D3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1C9E6A8-2A7F-48C9-9CED-E09D82CF8BBB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F808E-7ABF-7FFD-54E7-AC6D3F690C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25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4CAA1-D215-07CA-40A1-8DDDF58C0A00}"/>
              </a:ext>
            </a:extLst>
          </p:cNvPr>
          <p:cNvSpPr txBox="1"/>
          <p:nvPr/>
        </p:nvSpPr>
        <p:spPr>
          <a:xfrm>
            <a:off x="551384" y="69269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/>
              <a:t>Measuring</a:t>
            </a:r>
            <a:r>
              <a:rPr lang="de-DE" sz="5400" dirty="0"/>
              <a:t> </a:t>
            </a:r>
            <a:r>
              <a:rPr lang="de-DE" sz="5400" dirty="0" err="1"/>
              <a:t>impact</a:t>
            </a:r>
            <a:endParaRPr lang="de-DE" sz="5400" dirty="0"/>
          </a:p>
        </p:txBody>
      </p:sp>
      <p:pic>
        <p:nvPicPr>
          <p:cNvPr id="7" name="Picture 6" descr="A diagram of a process&#10;&#10;Description automatically generated">
            <a:extLst>
              <a:ext uri="{FF2B5EF4-FFF2-40B4-BE49-F238E27FC236}">
                <a16:creationId xmlns:a16="http://schemas.microsoft.com/office/drawing/2014/main" id="{F30103E8-3EEC-78F3-C7BC-405B94CAC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2387699"/>
            <a:ext cx="10506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1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B4DB9-67F8-B74A-4645-23796FB7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8CB5CB-0FCA-6331-3F11-3500DD8F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of robust </a:t>
            </a:r>
            <a:r>
              <a:rPr lang="de-DE" dirty="0" err="1"/>
              <a:t>research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7CEC1-5C68-2EA7-0312-73E72726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24744"/>
            <a:ext cx="8496944" cy="4759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BC009-6F4B-0FE4-2532-91254E2B0662}"/>
              </a:ext>
            </a:extLst>
          </p:cNvPr>
          <p:cNvSpPr txBox="1"/>
          <p:nvPr/>
        </p:nvSpPr>
        <p:spPr>
          <a:xfrm>
            <a:off x="8688288" y="55172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Developed</a:t>
            </a:r>
            <a:r>
              <a:rPr lang="de-DE" sz="1200" dirty="0"/>
              <a:t> </a:t>
            </a:r>
            <a:r>
              <a:rPr lang="de-DE" sz="1200" dirty="0" err="1"/>
              <a:t>together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Tim Errington, Brian Nosek, Tamarinde Haven, Clarissa Carneiro</a:t>
            </a:r>
          </a:p>
        </p:txBody>
      </p:sp>
    </p:spTree>
    <p:extLst>
      <p:ext uri="{BB962C8B-B14F-4D97-AF65-F5344CB8AC3E}">
        <p14:creationId xmlns:p14="http://schemas.microsoft.com/office/powerpoint/2010/main" val="1810070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1E517-719A-2109-363C-553EDE2D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C7D4F7-D210-2DC0-3484-AAEA49AB9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160"/>
            <a:ext cx="12192000" cy="528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F6D31-F090-12D6-C78E-FFE9E5E25CC4}"/>
              </a:ext>
            </a:extLst>
          </p:cNvPr>
          <p:cNvSpPr txBox="1"/>
          <p:nvPr/>
        </p:nvSpPr>
        <p:spPr>
          <a:xfrm>
            <a:off x="191344" y="260648"/>
            <a:ext cx="67687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Make</a:t>
            </a:r>
            <a:r>
              <a:rPr lang="de-DE" sz="3600" dirty="0"/>
              <a:t> </a:t>
            </a:r>
            <a:r>
              <a:rPr lang="de-DE" sz="3600" dirty="0" err="1"/>
              <a:t>it</a:t>
            </a:r>
            <a:r>
              <a:rPr lang="de-DE" sz="3600" dirty="0"/>
              <a:t> </a:t>
            </a:r>
            <a:r>
              <a:rPr lang="de-DE" sz="3600" dirty="0" err="1"/>
              <a:t>measurable</a:t>
            </a:r>
            <a:endParaRPr lang="de-DE" sz="3600" dirty="0"/>
          </a:p>
          <a:p>
            <a:r>
              <a:rPr lang="de-DE" sz="1600" dirty="0"/>
              <a:t>https://quest-dashboard.charite.de/</a:t>
            </a:r>
          </a:p>
        </p:txBody>
      </p:sp>
    </p:spTree>
    <p:extLst>
      <p:ext uri="{BB962C8B-B14F-4D97-AF65-F5344CB8AC3E}">
        <p14:creationId xmlns:p14="http://schemas.microsoft.com/office/powerpoint/2010/main" val="136760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7C488-D354-8936-5162-EB3DC170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2F2EEE-B12F-64D6-8B27-5F514165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Joint </a:t>
            </a:r>
            <a:r>
              <a:rPr lang="de-DE" dirty="0" err="1"/>
              <a:t>activity</a:t>
            </a:r>
            <a:r>
              <a:rPr lang="de-DE" dirty="0"/>
              <a:t> on international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FB2CD-E174-ACC7-F936-E7D24817D84F}"/>
              </a:ext>
            </a:extLst>
          </p:cNvPr>
          <p:cNvSpPr txBox="1"/>
          <p:nvPr/>
        </p:nvSpPr>
        <p:spPr>
          <a:xfrm>
            <a:off x="551384" y="1556792"/>
            <a:ext cx="11017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Currently</a:t>
            </a:r>
            <a:r>
              <a:rPr lang="de-DE" i="1" dirty="0"/>
              <a:t>:</a:t>
            </a:r>
            <a:r>
              <a:rPr lang="de-DE" dirty="0"/>
              <a:t> </a:t>
            </a:r>
            <a:r>
              <a:rPr lang="de-DE" dirty="0" err="1"/>
              <a:t>Berlin|Oxford</a:t>
            </a:r>
            <a:r>
              <a:rPr lang="de-DE" dirty="0"/>
              <a:t> Summer School on open and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(60 international </a:t>
            </a:r>
            <a:r>
              <a:rPr lang="de-DE" dirty="0" err="1"/>
              <a:t>participants</a:t>
            </a:r>
            <a:r>
              <a:rPr lang="de-DE" dirty="0"/>
              <a:t>). Registration </a:t>
            </a:r>
            <a:r>
              <a:rPr lang="de-DE" dirty="0" err="1"/>
              <a:t>for</a:t>
            </a:r>
            <a:r>
              <a:rPr lang="de-DE" dirty="0"/>
              <a:t> 8th Summer School 2024 </a:t>
            </a:r>
            <a:r>
              <a:rPr lang="de-DE" dirty="0" err="1"/>
              <a:t>opens</a:t>
            </a:r>
            <a:r>
              <a:rPr lang="de-DE" dirty="0"/>
              <a:t> on 1st of April</a:t>
            </a:r>
          </a:p>
          <a:p>
            <a:endParaRPr lang="de-DE" dirty="0"/>
          </a:p>
          <a:p>
            <a:r>
              <a:rPr lang="de-DE" i="1" dirty="0"/>
              <a:t>Goal 2025:</a:t>
            </a:r>
            <a:r>
              <a:rPr lang="de-DE" dirty="0"/>
              <a:t> </a:t>
            </a:r>
            <a:r>
              <a:rPr lang="de-DE" b="1" dirty="0"/>
              <a:t>Reproducibility Week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Summer School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hub.</a:t>
            </a:r>
          </a:p>
          <a:p>
            <a:r>
              <a:rPr lang="de-DE" dirty="0"/>
              <a:t>All RNs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initiatives; </a:t>
            </a:r>
            <a:r>
              <a:rPr lang="de-DE" dirty="0" err="1"/>
              <a:t>lectures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summer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streamed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morning</a:t>
            </a:r>
            <a:r>
              <a:rPr lang="de-DE" dirty="0"/>
              <a:t>; WS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 </a:t>
            </a:r>
            <a:r>
              <a:rPr lang="de-DE" dirty="0" err="1"/>
              <a:t>locally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online</a:t>
            </a:r>
          </a:p>
          <a:p>
            <a:endParaRPr lang="de-DE" dirty="0"/>
          </a:p>
          <a:p>
            <a:r>
              <a:rPr lang="de-DE" dirty="0"/>
              <a:t>Joint </a:t>
            </a:r>
            <a:r>
              <a:rPr lang="de-DE" dirty="0" err="1"/>
              <a:t>program</a:t>
            </a:r>
            <a:r>
              <a:rPr lang="de-DE" dirty="0"/>
              <a:t> of all RNs</a:t>
            </a:r>
          </a:p>
          <a:p>
            <a:endParaRPr lang="de-DE" dirty="0"/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QUEST and Oxford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summer</a:t>
            </a:r>
            <a:r>
              <a:rPr lang="de-DE" dirty="0"/>
              <a:t> </a:t>
            </a:r>
            <a:r>
              <a:rPr lang="de-DE" dirty="0" err="1"/>
              <a:t>school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necessarily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 in </a:t>
            </a:r>
            <a:r>
              <a:rPr lang="de-DE" dirty="0" err="1"/>
              <a:t>Berlin|Oxford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6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E6B389-9BDF-25CC-2690-3BDC6D502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3"/>
                </a:solidFill>
              </a:rPr>
              <a:t>To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make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reproducible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research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the</a:t>
            </a:r>
            <a:r>
              <a:rPr lang="de-DE" dirty="0">
                <a:solidFill>
                  <a:schemeClr val="accent3"/>
                </a:solidFill>
              </a:rPr>
              <a:t> norm:</a:t>
            </a:r>
          </a:p>
          <a:p>
            <a:endParaRPr lang="de-DE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Diverse </a:t>
            </a:r>
            <a:r>
              <a:rPr lang="de-DE" dirty="0" err="1">
                <a:solidFill>
                  <a:schemeClr val="accent3"/>
                </a:solidFill>
              </a:rPr>
              <a:t>set</a:t>
            </a:r>
            <a:r>
              <a:rPr lang="de-DE" dirty="0">
                <a:solidFill>
                  <a:schemeClr val="accent3"/>
                </a:solidFill>
              </a:rPr>
              <a:t> of </a:t>
            </a:r>
            <a:r>
              <a:rPr lang="de-DE" dirty="0" err="1">
                <a:solidFill>
                  <a:schemeClr val="accent3"/>
                </a:solidFill>
              </a:rPr>
              <a:t>low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entry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interventions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needed</a:t>
            </a:r>
            <a:r>
              <a:rPr lang="de-DE" dirty="0">
                <a:solidFill>
                  <a:schemeClr val="accent3"/>
                </a:solidFill>
              </a:rPr>
              <a:t> (</a:t>
            </a:r>
            <a:r>
              <a:rPr lang="de-DE" dirty="0" err="1">
                <a:solidFill>
                  <a:schemeClr val="accent3"/>
                </a:solidFill>
              </a:rPr>
              <a:t>broad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vs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deep</a:t>
            </a:r>
            <a:r>
              <a:rPr lang="de-DE" dirty="0">
                <a:solidFill>
                  <a:schemeClr val="accent3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3"/>
                </a:solidFill>
              </a:rPr>
              <a:t>Barriers</a:t>
            </a:r>
            <a:r>
              <a:rPr lang="de-DE" dirty="0">
                <a:solidFill>
                  <a:schemeClr val="accent3"/>
                </a:solidFill>
              </a:rPr>
              <a:t> (e.g. </a:t>
            </a:r>
            <a:r>
              <a:rPr lang="de-DE" dirty="0" err="1">
                <a:solidFill>
                  <a:schemeClr val="accent3"/>
                </a:solidFill>
              </a:rPr>
              <a:t>work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environemnt</a:t>
            </a:r>
            <a:r>
              <a:rPr lang="de-DE" dirty="0">
                <a:solidFill>
                  <a:schemeClr val="accent3"/>
                </a:solidFill>
              </a:rPr>
              <a:t>= </a:t>
            </a:r>
            <a:r>
              <a:rPr lang="de-DE" dirty="0" err="1">
                <a:solidFill>
                  <a:schemeClr val="accent3"/>
                </a:solidFill>
              </a:rPr>
              <a:t>need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to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be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identified</a:t>
            </a:r>
            <a:r>
              <a:rPr lang="de-DE" dirty="0">
                <a:solidFill>
                  <a:schemeClr val="accent3"/>
                </a:solidFill>
              </a:rPr>
              <a:t> and </a:t>
            </a:r>
            <a:r>
              <a:rPr lang="de-DE" dirty="0" err="1">
                <a:solidFill>
                  <a:schemeClr val="accent3"/>
                </a:solidFill>
              </a:rPr>
              <a:t>mitigation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strategies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are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needed</a:t>
            </a:r>
            <a:endParaRPr lang="de-DE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Reproducibility </a:t>
            </a:r>
            <a:r>
              <a:rPr lang="de-DE" dirty="0" err="1">
                <a:solidFill>
                  <a:schemeClr val="accent3"/>
                </a:solidFill>
              </a:rPr>
              <a:t>networks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need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to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be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strengthened</a:t>
            </a:r>
            <a:r>
              <a:rPr lang="de-DE" dirty="0">
                <a:solidFill>
                  <a:schemeClr val="accent3"/>
                </a:solidFill>
              </a:rPr>
              <a:t> on national and international </a:t>
            </a:r>
            <a:r>
              <a:rPr lang="de-DE" dirty="0" err="1">
                <a:solidFill>
                  <a:schemeClr val="accent3"/>
                </a:solidFill>
              </a:rPr>
              <a:t>levels</a:t>
            </a:r>
            <a:endParaRPr lang="de-DE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Outcomes and </a:t>
            </a:r>
            <a:r>
              <a:rPr lang="de-DE" dirty="0" err="1">
                <a:solidFill>
                  <a:schemeClr val="accent3"/>
                </a:solidFill>
              </a:rPr>
              <a:t>impact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need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to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be</a:t>
            </a:r>
            <a:r>
              <a:rPr lang="de-DE" dirty="0">
                <a:solidFill>
                  <a:schemeClr val="accent3"/>
                </a:solidFill>
              </a:rPr>
              <a:t> </a:t>
            </a:r>
            <a:r>
              <a:rPr lang="de-DE" dirty="0" err="1">
                <a:solidFill>
                  <a:schemeClr val="accent3"/>
                </a:solidFill>
              </a:rPr>
              <a:t>measurable</a:t>
            </a:r>
            <a:endParaRPr lang="de-DE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923D5-8208-B363-DAFD-11B83D4C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DB3007-A4DC-3DA8-BDBE-DB3AB239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533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rcular diagram of different colored circles&#10;&#10;Description automatically generated">
            <a:extLst>
              <a:ext uri="{FF2B5EF4-FFF2-40B4-BE49-F238E27FC236}">
                <a16:creationId xmlns:a16="http://schemas.microsoft.com/office/drawing/2014/main" id="{A183FED6-BD49-9BB4-5DF3-B91BD5685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0"/>
            <a:ext cx="970471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767BB-7007-DFAC-074A-39BF21E0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2B1A08-91E1-DCC9-C473-56DC7EEE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284984"/>
            <a:ext cx="9936000" cy="864000"/>
          </a:xfrm>
        </p:spPr>
        <p:txBody>
          <a:bodyPr/>
          <a:lstStyle/>
          <a:p>
            <a:r>
              <a:rPr lang="de-DE" dirty="0" err="1"/>
              <a:t>Behavioural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wheel</a:t>
            </a:r>
            <a:br>
              <a:rPr lang="de-DE" dirty="0"/>
            </a:b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uptake</a:t>
            </a:r>
            <a:r>
              <a:rPr lang="de-DE" dirty="0"/>
              <a:t> of </a:t>
            </a:r>
            <a:br>
              <a:rPr lang="de-DE" dirty="0"/>
            </a:br>
            <a:r>
              <a:rPr lang="de-DE" dirty="0" err="1"/>
              <a:t>repsonsible</a:t>
            </a:r>
            <a:r>
              <a:rPr lang="de-DE" dirty="0"/>
              <a:t>/</a:t>
            </a:r>
            <a:r>
              <a:rPr lang="de-DE" dirty="0" err="1"/>
              <a:t>reproducible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practices</a:t>
            </a:r>
            <a:r>
              <a:rPr lang="de-D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F76DC-5553-611D-8641-C0DB4BA8FC03}"/>
              </a:ext>
            </a:extLst>
          </p:cNvPr>
          <p:cNvSpPr txBox="1"/>
          <p:nvPr/>
        </p:nvSpPr>
        <p:spPr>
          <a:xfrm>
            <a:off x="335360" y="580526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Michie, S., van </a:t>
            </a:r>
            <a:r>
              <a:rPr lang="en-US" sz="1200" dirty="0" err="1"/>
              <a:t>Stralen</a:t>
            </a:r>
            <a:r>
              <a:rPr lang="en-US" sz="1200" dirty="0"/>
              <a:t>, M.M. &amp; West, R. The </a:t>
            </a:r>
            <a:r>
              <a:rPr lang="en-US" sz="1200" dirty="0" err="1"/>
              <a:t>behaviour</a:t>
            </a:r>
            <a:r>
              <a:rPr lang="en-US" sz="1200" dirty="0"/>
              <a:t> change wheel: A new method for </a:t>
            </a:r>
            <a:r>
              <a:rPr lang="en-US" sz="1200" dirty="0" err="1"/>
              <a:t>characterising</a:t>
            </a:r>
            <a:r>
              <a:rPr lang="en-US" sz="1200" dirty="0"/>
              <a:t> and designing </a:t>
            </a:r>
            <a:r>
              <a:rPr lang="en-US" sz="1200" dirty="0" err="1"/>
              <a:t>behaviour</a:t>
            </a:r>
            <a:r>
              <a:rPr lang="en-US" sz="1200" dirty="0"/>
              <a:t> change interventions. </a:t>
            </a:r>
            <a:r>
              <a:rPr lang="en-US" sz="1200" i="1" dirty="0"/>
              <a:t>Implementation Sci</a:t>
            </a:r>
            <a:r>
              <a:rPr lang="en-US" sz="1200" dirty="0"/>
              <a:t> </a:t>
            </a:r>
            <a:r>
              <a:rPr lang="en-US" sz="1200" b="1" dirty="0"/>
              <a:t>6</a:t>
            </a:r>
            <a:r>
              <a:rPr lang="en-US" sz="1200" dirty="0"/>
              <a:t>, 42 (2011). https://doi.org/10.1186/1748-5908-6-42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22813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F806B-5195-FEEF-5D19-CF286046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91AA-16DA-53E2-D474-2D9A4B9530EE}"/>
              </a:ext>
            </a:extLst>
          </p:cNvPr>
          <p:cNvSpPr txBox="1"/>
          <p:nvPr/>
        </p:nvSpPr>
        <p:spPr>
          <a:xfrm>
            <a:off x="6023992" y="548680"/>
            <a:ext cx="3024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/>
              <a:t>Thanks</a:t>
            </a:r>
            <a:r>
              <a:rPr lang="de-DE" sz="4000" dirty="0"/>
              <a:t> </a:t>
            </a:r>
            <a:r>
              <a:rPr lang="de-DE" sz="4000" dirty="0" err="1"/>
              <a:t>to</a:t>
            </a:r>
            <a:r>
              <a:rPr lang="de-DE" sz="4000" dirty="0"/>
              <a:t> </a:t>
            </a:r>
            <a:r>
              <a:rPr lang="de-DE" sz="4000" dirty="0" err="1"/>
              <a:t>the</a:t>
            </a:r>
            <a:r>
              <a:rPr lang="de-DE" sz="4000" dirty="0"/>
              <a:t> </a:t>
            </a:r>
            <a:r>
              <a:rPr lang="de-DE" sz="4000" dirty="0" err="1"/>
              <a:t>team</a:t>
            </a:r>
            <a:r>
              <a:rPr lang="de-DE" sz="4000" dirty="0"/>
              <a:t>. </a:t>
            </a:r>
          </a:p>
          <a:p>
            <a:endParaRPr lang="de-DE" sz="4000" dirty="0"/>
          </a:p>
          <a:p>
            <a:endParaRPr lang="de-DE" sz="4000" dirty="0"/>
          </a:p>
          <a:p>
            <a:r>
              <a:rPr lang="de-DE" sz="4000" dirty="0" err="1"/>
              <a:t>QUESTions</a:t>
            </a:r>
            <a:r>
              <a:rPr lang="de-DE" sz="4000" dirty="0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CD8A-AC2D-3CE4-13E3-5EBFC470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64" y="22417"/>
            <a:ext cx="419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476672"/>
            <a:ext cx="10801200" cy="864000"/>
          </a:xfrm>
        </p:spPr>
        <p:txBody>
          <a:bodyPr/>
          <a:lstStyle/>
          <a:p>
            <a:r>
              <a:rPr lang="de-DE" dirty="0"/>
              <a:t>QUEST (</a:t>
            </a:r>
            <a:r>
              <a:rPr lang="de-DE" dirty="0" err="1"/>
              <a:t>est.</a:t>
            </a:r>
            <a:r>
              <a:rPr lang="de-DE" dirty="0"/>
              <a:t> 2017) - Q</a:t>
            </a:r>
            <a:r>
              <a:rPr lang="de-DE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uality</a:t>
            </a:r>
            <a:r>
              <a:rPr lang="de-DE" dirty="0"/>
              <a:t> </a:t>
            </a:r>
            <a:r>
              <a:rPr lang="de-DE" dirty="0" err="1"/>
              <a:t>E</a:t>
            </a:r>
            <a:r>
              <a:rPr lang="de-DE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thics</a:t>
            </a:r>
            <a:r>
              <a:rPr lang="de-DE" dirty="0"/>
              <a:t> </a:t>
            </a:r>
            <a:r>
              <a:rPr lang="de-DE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Open</a:t>
            </a:r>
            <a:r>
              <a:rPr lang="de-DE" dirty="0"/>
              <a:t> S</a:t>
            </a:r>
            <a:r>
              <a:rPr lang="de-DE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cience</a:t>
            </a:r>
            <a:r>
              <a:rPr lang="de-DE" dirty="0"/>
              <a:t> T</a:t>
            </a:r>
            <a:r>
              <a:rPr lang="de-DE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ranslation</a:t>
            </a:r>
            <a:br>
              <a:rPr lang="de-DE" b="0" dirty="0"/>
            </a:br>
            <a:r>
              <a:rPr lang="de-DE" dirty="0"/>
              <a:t>Center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Research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4079776" y="5579785"/>
            <a:ext cx="8378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http://quest.bihealth.org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712356"/>
            <a:ext cx="6705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41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868778F-36BD-437B-803E-0A8E86B3D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031049"/>
            <a:ext cx="9289032" cy="535028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712C31-A39B-415A-A30B-6152DEBF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5BA1A3-C6AA-4380-A15C-6F6BF865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QUEST Framework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E51CB6A1-BC8B-4F37-9036-017A32F9732F}"/>
              </a:ext>
            </a:extLst>
          </p:cNvPr>
          <p:cNvSpPr/>
          <p:nvPr/>
        </p:nvSpPr>
        <p:spPr>
          <a:xfrm>
            <a:off x="2063552" y="3501008"/>
            <a:ext cx="7704856" cy="864000"/>
          </a:xfrm>
          <a:prstGeom prst="roundRect">
            <a:avLst/>
          </a:prstGeom>
          <a:solidFill>
            <a:srgbClr val="C6DE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8D8D8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242D9E4-ACCA-4026-BF57-264F5207143B}"/>
              </a:ext>
            </a:extLst>
          </p:cNvPr>
          <p:cNvSpPr/>
          <p:nvPr/>
        </p:nvSpPr>
        <p:spPr>
          <a:xfrm>
            <a:off x="2063552" y="5517232"/>
            <a:ext cx="7704856" cy="720080"/>
          </a:xfrm>
          <a:prstGeom prst="roundRect">
            <a:avLst/>
          </a:prstGeom>
          <a:solidFill>
            <a:srgbClr val="C6DE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22243" y="1124744"/>
            <a:ext cx="7396215" cy="4320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1384" y="476672"/>
            <a:ext cx="10729192" cy="864000"/>
          </a:xfrm>
        </p:spPr>
        <p:txBody>
          <a:bodyPr/>
          <a:lstStyle/>
          <a:p>
            <a:r>
              <a:rPr lang="de-DE" dirty="0"/>
              <a:t>QUEST Framework</a:t>
            </a:r>
          </a:p>
        </p:txBody>
      </p:sp>
      <p:sp>
        <p:nvSpPr>
          <p:cNvPr id="16" name="Titel 5"/>
          <p:cNvSpPr txBox="1">
            <a:spLocks/>
          </p:cNvSpPr>
          <p:nvPr/>
        </p:nvSpPr>
        <p:spPr>
          <a:xfrm>
            <a:off x="2291803" y="1484839"/>
            <a:ext cx="9489636" cy="71182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93" y="2176235"/>
            <a:ext cx="7296317" cy="33819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93" y="1484839"/>
            <a:ext cx="2332437" cy="7113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1484839"/>
            <a:ext cx="1821595" cy="4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9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864000"/>
          </a:xfrm>
        </p:spPr>
        <p:txBody>
          <a:bodyPr/>
          <a:lstStyle/>
          <a:p>
            <a:r>
              <a:rPr lang="de-DE" dirty="0"/>
              <a:t>Focus </a:t>
            </a:r>
            <a:r>
              <a:rPr lang="de-DE" dirty="0" err="1"/>
              <a:t>topics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QUEST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Diagramm 6"/>
          <p:cNvGraphicFramePr/>
          <p:nvPr/>
        </p:nvGraphicFramePr>
        <p:xfrm>
          <a:off x="832608" y="1696384"/>
          <a:ext cx="4513360" cy="417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5663952" y="1700808"/>
          <a:ext cx="4513360" cy="417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468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73ED4-8A85-8E0A-A0B6-B653E0F2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one-size-fits-all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84D4F0-2332-5189-BED8-16CB56C591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60648"/>
            <a:ext cx="5810472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49F65687-0400-7665-7E12-502CD360E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340768"/>
            <a:ext cx="6408712" cy="4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B89F63-27C3-1152-8CBC-A8CADD493594}"/>
              </a:ext>
            </a:extLst>
          </p:cNvPr>
          <p:cNvSpPr txBox="1"/>
          <p:nvPr/>
        </p:nvSpPr>
        <p:spPr>
          <a:xfrm>
            <a:off x="7320136" y="486916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Broad </a:t>
            </a:r>
            <a:r>
              <a:rPr lang="de-DE" sz="3600" dirty="0" err="1"/>
              <a:t>vs</a:t>
            </a:r>
            <a:r>
              <a:rPr lang="de-DE" sz="3600" dirty="0"/>
              <a:t> </a:t>
            </a:r>
            <a:r>
              <a:rPr lang="de-DE" sz="3600" dirty="0" err="1"/>
              <a:t>deep</a:t>
            </a:r>
            <a:r>
              <a:rPr lang="de-DE" sz="3600" dirty="0"/>
              <a:t> </a:t>
            </a:r>
            <a:r>
              <a:rPr lang="de-DE" sz="3600" dirty="0" err="1"/>
              <a:t>interventions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207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0"/>
            <a:ext cx="12192000" cy="1089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216" y="6059748"/>
            <a:ext cx="1671173" cy="65354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364710" y="2857107"/>
            <a:ext cx="2556434" cy="256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539" b="1" dirty="0">
                <a:solidFill>
                  <a:srgbClr val="003754"/>
                </a:solidFill>
              </a:rPr>
              <a:t>Training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dirty="0">
                <a:solidFill>
                  <a:srgbClr val="003754"/>
                </a:solidFill>
              </a:rPr>
              <a:t>Consulting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dirty="0">
                <a:solidFill>
                  <a:srgbClr val="003754"/>
                </a:solidFill>
              </a:rPr>
              <a:t>Research funding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dirty="0">
                <a:solidFill>
                  <a:srgbClr val="003754"/>
                </a:solidFill>
              </a:rPr>
              <a:t>Tool  development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dirty="0">
                <a:solidFill>
                  <a:srgbClr val="003754"/>
                </a:solidFill>
              </a:rPr>
              <a:t>Think tank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dirty="0">
                <a:solidFill>
                  <a:srgbClr val="003754"/>
                </a:solidFill>
              </a:rPr>
              <a:t>Meta research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4696079" y="2857107"/>
            <a:ext cx="1987759" cy="2089377"/>
            <a:chOff x="4029740" y="2232837"/>
            <a:chExt cx="3976576" cy="3771411"/>
          </a:xfrm>
        </p:grpSpPr>
        <p:sp>
          <p:nvSpPr>
            <p:cNvPr id="17" name="Rechteck 16"/>
            <p:cNvSpPr/>
            <p:nvPr/>
          </p:nvSpPr>
          <p:spPr>
            <a:xfrm>
              <a:off x="4029740" y="3524927"/>
              <a:ext cx="3976576" cy="2479321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2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4029740" y="2232837"/>
              <a:ext cx="3976575" cy="1292090"/>
            </a:xfrm>
            <a:prstGeom prst="trapezoid">
              <a:avLst>
                <a:gd name="adj" fmla="val 25610"/>
              </a:avLst>
            </a:prstGeom>
            <a:solidFill>
              <a:srgbClr val="0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32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4882264" y="3972964"/>
            <a:ext cx="1609736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39" dirty="0">
                <a:solidFill>
                  <a:schemeClr val="bg1"/>
                </a:solidFill>
              </a:rPr>
              <a:t>Black Box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401286" y="1727958"/>
            <a:ext cx="3225401" cy="606551"/>
          </a:xfrm>
          <a:custGeom>
            <a:avLst/>
            <a:gdLst>
              <a:gd name="connsiteX0" fmla="*/ 0 w 3020492"/>
              <a:gd name="connsiteY0" fmla="*/ 0 h 668890"/>
              <a:gd name="connsiteX1" fmla="*/ 2686047 w 3020492"/>
              <a:gd name="connsiteY1" fmla="*/ 0 h 668890"/>
              <a:gd name="connsiteX2" fmla="*/ 3020492 w 3020492"/>
              <a:gd name="connsiteY2" fmla="*/ 334445 h 668890"/>
              <a:gd name="connsiteX3" fmla="*/ 2686047 w 3020492"/>
              <a:gd name="connsiteY3" fmla="*/ 668890 h 668890"/>
              <a:gd name="connsiteX4" fmla="*/ 0 w 3020492"/>
              <a:gd name="connsiteY4" fmla="*/ 668890 h 668890"/>
              <a:gd name="connsiteX5" fmla="*/ 334445 w 3020492"/>
              <a:gd name="connsiteY5" fmla="*/ 334445 h 668890"/>
              <a:gd name="connsiteX6" fmla="*/ 0 w 3020492"/>
              <a:gd name="connsiteY6" fmla="*/ 0 h 66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0492" h="668890">
                <a:moveTo>
                  <a:pt x="0" y="0"/>
                </a:moveTo>
                <a:lnTo>
                  <a:pt x="2686047" y="0"/>
                </a:lnTo>
                <a:lnTo>
                  <a:pt x="3020492" y="334445"/>
                </a:lnTo>
                <a:lnTo>
                  <a:pt x="2686047" y="668890"/>
                </a:lnTo>
                <a:lnTo>
                  <a:pt x="0" y="668890"/>
                </a:lnTo>
                <a:lnTo>
                  <a:pt x="334445" y="334445"/>
                </a:lnTo>
                <a:lnTo>
                  <a:pt x="0" y="0"/>
                </a:lnTo>
                <a:close/>
              </a:path>
            </a:pathLst>
          </a:custGeom>
          <a:solidFill>
            <a:srgbClr val="0037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339" tIns="29021" rIns="332296" bIns="29021" numCol="1" spcCol="1270" anchor="ctr" anchorCtr="0">
            <a:noAutofit/>
          </a:bodyPr>
          <a:lstStyle/>
          <a:p>
            <a:pPr algn="ctr" defTabSz="967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76" dirty="0" err="1"/>
              <a:t>Activity</a:t>
            </a:r>
            <a:endParaRPr lang="de-DE" sz="2176" dirty="0"/>
          </a:p>
        </p:txBody>
      </p:sp>
      <p:sp>
        <p:nvSpPr>
          <p:cNvPr id="22" name="Freihandform 21"/>
          <p:cNvSpPr/>
          <p:nvPr/>
        </p:nvSpPr>
        <p:spPr>
          <a:xfrm>
            <a:off x="4334414" y="1727958"/>
            <a:ext cx="3343389" cy="606551"/>
          </a:xfrm>
          <a:custGeom>
            <a:avLst/>
            <a:gdLst>
              <a:gd name="connsiteX0" fmla="*/ 0 w 3020492"/>
              <a:gd name="connsiteY0" fmla="*/ 0 h 668890"/>
              <a:gd name="connsiteX1" fmla="*/ 2686047 w 3020492"/>
              <a:gd name="connsiteY1" fmla="*/ 0 h 668890"/>
              <a:gd name="connsiteX2" fmla="*/ 3020492 w 3020492"/>
              <a:gd name="connsiteY2" fmla="*/ 334445 h 668890"/>
              <a:gd name="connsiteX3" fmla="*/ 2686047 w 3020492"/>
              <a:gd name="connsiteY3" fmla="*/ 668890 h 668890"/>
              <a:gd name="connsiteX4" fmla="*/ 0 w 3020492"/>
              <a:gd name="connsiteY4" fmla="*/ 668890 h 668890"/>
              <a:gd name="connsiteX5" fmla="*/ 334445 w 3020492"/>
              <a:gd name="connsiteY5" fmla="*/ 334445 h 668890"/>
              <a:gd name="connsiteX6" fmla="*/ 0 w 3020492"/>
              <a:gd name="connsiteY6" fmla="*/ 0 h 66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0492" h="668890">
                <a:moveTo>
                  <a:pt x="0" y="0"/>
                </a:moveTo>
                <a:lnTo>
                  <a:pt x="2686047" y="0"/>
                </a:lnTo>
                <a:lnTo>
                  <a:pt x="3020492" y="334445"/>
                </a:lnTo>
                <a:lnTo>
                  <a:pt x="2686047" y="668890"/>
                </a:lnTo>
                <a:lnTo>
                  <a:pt x="0" y="668890"/>
                </a:lnTo>
                <a:lnTo>
                  <a:pt x="334445" y="3344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339" tIns="29021" rIns="332296" bIns="29021" numCol="1" spcCol="1270" anchor="ctr" anchorCtr="0">
            <a:noAutofit/>
          </a:bodyPr>
          <a:lstStyle/>
          <a:p>
            <a:pPr algn="ctr" defTabSz="967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76" dirty="0"/>
              <a:t>Change </a:t>
            </a:r>
            <a:r>
              <a:rPr lang="de-DE" sz="2176" dirty="0" err="1"/>
              <a:t>Process</a:t>
            </a:r>
            <a:endParaRPr lang="de-DE" sz="2176" dirty="0"/>
          </a:p>
        </p:txBody>
      </p:sp>
      <p:sp>
        <p:nvSpPr>
          <p:cNvPr id="23" name="Freihandform 22"/>
          <p:cNvSpPr/>
          <p:nvPr/>
        </p:nvSpPr>
        <p:spPr>
          <a:xfrm>
            <a:off x="7384820" y="1727958"/>
            <a:ext cx="3321158" cy="606551"/>
          </a:xfrm>
          <a:custGeom>
            <a:avLst/>
            <a:gdLst>
              <a:gd name="connsiteX0" fmla="*/ 0 w 3020492"/>
              <a:gd name="connsiteY0" fmla="*/ 0 h 668890"/>
              <a:gd name="connsiteX1" fmla="*/ 2686047 w 3020492"/>
              <a:gd name="connsiteY1" fmla="*/ 0 h 668890"/>
              <a:gd name="connsiteX2" fmla="*/ 3020492 w 3020492"/>
              <a:gd name="connsiteY2" fmla="*/ 334445 h 668890"/>
              <a:gd name="connsiteX3" fmla="*/ 2686047 w 3020492"/>
              <a:gd name="connsiteY3" fmla="*/ 668890 h 668890"/>
              <a:gd name="connsiteX4" fmla="*/ 0 w 3020492"/>
              <a:gd name="connsiteY4" fmla="*/ 668890 h 668890"/>
              <a:gd name="connsiteX5" fmla="*/ 334445 w 3020492"/>
              <a:gd name="connsiteY5" fmla="*/ 334445 h 668890"/>
              <a:gd name="connsiteX6" fmla="*/ 0 w 3020492"/>
              <a:gd name="connsiteY6" fmla="*/ 0 h 66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0492" h="668890">
                <a:moveTo>
                  <a:pt x="0" y="0"/>
                </a:moveTo>
                <a:lnTo>
                  <a:pt x="2686047" y="0"/>
                </a:lnTo>
                <a:lnTo>
                  <a:pt x="3020492" y="334445"/>
                </a:lnTo>
                <a:lnTo>
                  <a:pt x="2686047" y="668890"/>
                </a:lnTo>
                <a:lnTo>
                  <a:pt x="0" y="668890"/>
                </a:lnTo>
                <a:lnTo>
                  <a:pt x="334445" y="334445"/>
                </a:lnTo>
                <a:lnTo>
                  <a:pt x="0" y="0"/>
                </a:lnTo>
                <a:close/>
              </a:path>
            </a:pathLst>
          </a:custGeom>
          <a:solidFill>
            <a:srgbClr val="C1207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339" tIns="29021" rIns="332296" bIns="29021" numCol="1" spcCol="1270" anchor="ctr" anchorCtr="0">
            <a:noAutofit/>
          </a:bodyPr>
          <a:lstStyle/>
          <a:p>
            <a:pPr algn="ctr" defTabSz="967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176"/>
              <a:t>Impact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800409" y="2961783"/>
            <a:ext cx="3542454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kern="0" dirty="0">
                <a:solidFill>
                  <a:srgbClr val="C12075"/>
                </a:solidFill>
              </a:rPr>
              <a:t>Patient involvement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kern="0" dirty="0">
                <a:solidFill>
                  <a:srgbClr val="C12075"/>
                </a:solidFill>
              </a:rPr>
              <a:t>Reproducible method protocols, data analysis,…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kern="0" dirty="0">
                <a:solidFill>
                  <a:srgbClr val="C12075"/>
                </a:solidFill>
              </a:rPr>
              <a:t>Access to research data</a:t>
            </a:r>
          </a:p>
          <a:p>
            <a:pPr marL="259113" indent="-2591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32" kern="0" dirty="0">
                <a:solidFill>
                  <a:srgbClr val="C12075"/>
                </a:solidFill>
              </a:rPr>
              <a:t>Responsible research assessment</a:t>
            </a:r>
          </a:p>
        </p:txBody>
      </p:sp>
      <p:sp>
        <p:nvSpPr>
          <p:cNvPr id="20" name="object 2"/>
          <p:cNvSpPr txBox="1"/>
          <p:nvPr/>
        </p:nvSpPr>
        <p:spPr>
          <a:xfrm>
            <a:off x="489181" y="6405005"/>
            <a:ext cx="9332319" cy="19629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cs typeface="Arial"/>
              </a:rPr>
              <a:t>Team Monitoring &amp; Evaluation at 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BIH </a:t>
            </a:r>
            <a:r>
              <a:rPr lang="de-DE" sz="1200" b="1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QUEST Center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for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Responsible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 Research, </a:t>
            </a:r>
            <a:r>
              <a:rPr lang="de-DE" sz="1200" spc="14" dirty="0" err="1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Contact</a:t>
            </a:r>
            <a:r>
              <a:rPr lang="de-DE" sz="1200" spc="14" dirty="0">
                <a:solidFill>
                  <a:schemeClr val="tx2">
                    <a:lumMod val="50000"/>
                  </a:schemeClr>
                </a:solidFill>
                <a:latin typeface="+mj-lt"/>
                <a:cs typeface="Arial"/>
              </a:rPr>
              <a:t>: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christiane.wetzel@bih-charite.de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sz="1200" dirty="0">
              <a:solidFill>
                <a:schemeClr val="tx2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E7A20-D220-E9CE-E4B9-2655D34E1B69}"/>
              </a:ext>
            </a:extLst>
          </p:cNvPr>
          <p:cNvSpPr txBox="1">
            <a:spLocks/>
          </p:cNvSpPr>
          <p:nvPr/>
        </p:nvSpPr>
        <p:spPr>
          <a:xfrm>
            <a:off x="191344" y="260648"/>
            <a:ext cx="9936000" cy="8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Education/Training as a broad Intervention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401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H - Colors">
      <a:dk1>
        <a:srgbClr val="4C626C"/>
      </a:dk1>
      <a:lt1>
        <a:srgbClr val="FFFFFF"/>
      </a:lt1>
      <a:dk2>
        <a:srgbClr val="4C626C"/>
      </a:dk2>
      <a:lt2>
        <a:srgbClr val="FFFFFF"/>
      </a:lt2>
      <a:accent1>
        <a:srgbClr val="70ACC0"/>
      </a:accent1>
      <a:accent2>
        <a:srgbClr val="C12075"/>
      </a:accent2>
      <a:accent3>
        <a:srgbClr val="003754"/>
      </a:accent3>
      <a:accent4>
        <a:srgbClr val="723C5D"/>
      </a:accent4>
      <a:accent5>
        <a:srgbClr val="9D9D9D"/>
      </a:accent5>
      <a:accent6>
        <a:srgbClr val="BE9E7C"/>
      </a:accent6>
      <a:hlink>
        <a:srgbClr val="C12075"/>
      </a:hlink>
      <a:folHlink>
        <a:srgbClr val="723C5D"/>
      </a:folHlink>
    </a:clrScheme>
    <a:fontScheme name="BIH - Fira Sans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H_16x9_001-000-001.potx" id="{8516D61F-22DD-4C20-B7B6-01673A1B9E8B}" vid="{22DE47D0-536F-4E73-96F2-5AC5C878832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40acd-b1ed-49bd-99ea-3959fe2889a5" xsi:nil="true"/>
    <lcf76f155ced4ddcb4097134ff3c332f xmlns="216a3def-e00a-4355-81c0-72dc72a69d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0DED7CA2624141AE322679BAD3AD72" ma:contentTypeVersion="18" ma:contentTypeDescription="Create a new document." ma:contentTypeScope="" ma:versionID="19318563baba29662253a7ad8eaac64c">
  <xsd:schema xmlns:xsd="http://www.w3.org/2001/XMLSchema" xmlns:xs="http://www.w3.org/2001/XMLSchema" xmlns:p="http://schemas.microsoft.com/office/2006/metadata/properties" xmlns:ns2="216a3def-e00a-4355-81c0-72dc72a69d0f" xmlns:ns3="45740acd-b1ed-49bd-99ea-3959fe2889a5" targetNamespace="http://schemas.microsoft.com/office/2006/metadata/properties" ma:root="true" ma:fieldsID="9aaa3aeeb17d4e17d27dd3e334f63517" ns2:_="" ns3:_="">
    <xsd:import namespace="216a3def-e00a-4355-81c0-72dc72a69d0f"/>
    <xsd:import namespace="45740acd-b1ed-49bd-99ea-3959fe2889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a3def-e00a-4355-81c0-72dc72a69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75ea7b-1eef-4e91-915e-32e4cb5a9c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0acd-b1ed-49bd-99ea-3959fe2889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2521ca-e5a4-46f0-929e-79435c50d85c}" ma:internalName="TaxCatchAll" ma:showField="CatchAllData" ma:web="45740acd-b1ed-49bd-99ea-3959fe2889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55F62-185B-449C-8E47-5927C71DF9A4}">
  <ds:schemaRefs>
    <ds:schemaRef ds:uri="http://purl.org/dc/dcmitype/"/>
    <ds:schemaRef ds:uri="216a3def-e00a-4355-81c0-72dc72a69d0f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5740acd-b1ed-49bd-99ea-3959fe2889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A5383C4-2092-4853-B448-52190690D7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FF0EC-2A96-4723-90FC-58D05F0B81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6a3def-e00a-4355-81c0-72dc72a69d0f"/>
    <ds:schemaRef ds:uri="45740acd-b1ed-49bd-99ea-3959fe2889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BIH_16x9</Template>
  <TotalTime>0</TotalTime>
  <Words>1818</Words>
  <Application>Microsoft Office PowerPoint</Application>
  <PresentationFormat>Widescreen</PresentationFormat>
  <Paragraphs>236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Fira Sans</vt:lpstr>
      <vt:lpstr>Wingdings</vt:lpstr>
      <vt:lpstr>Office</vt:lpstr>
      <vt:lpstr>From local to national initiatives:  How to make reproducible research the norm   Ulf Toelch | BIH QUEST Center for Responsible Research</vt:lpstr>
      <vt:lpstr>Diffusion of Reproducible Research Practices</vt:lpstr>
      <vt:lpstr>Behavioural change wheel as a model for uptake of  repsonsible/reproducible  research practices </vt:lpstr>
      <vt:lpstr>QUEST (est. 2017) - Quality Ethics Open Science Translation Center for Responsible Research</vt:lpstr>
      <vt:lpstr>QUEST Framework</vt:lpstr>
      <vt:lpstr>QUEST Framework</vt:lpstr>
      <vt:lpstr>Focus topics of QUEST</vt:lpstr>
      <vt:lpstr>No one-size-fits-all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 research informed consulting framework</vt:lpstr>
      <vt:lpstr>Holistic approach towards evidence syntheses </vt:lpstr>
      <vt:lpstr>Reproducibility Network Communities</vt:lpstr>
      <vt:lpstr>PowerPoint Presentation</vt:lpstr>
      <vt:lpstr>GRN Outreach Activities</vt:lpstr>
      <vt:lpstr>GRN Challenges</vt:lpstr>
      <vt:lpstr>Three reproducibility projects funded by the EU</vt:lpstr>
      <vt:lpstr>PowerPoint Presentation</vt:lpstr>
      <vt:lpstr>Measuring indicators of robust research</vt:lpstr>
      <vt:lpstr>PowerPoint Presentation</vt:lpstr>
      <vt:lpstr>Joint activity on international level</vt:lpstr>
      <vt:lpstr>Summary</vt:lpstr>
      <vt:lpstr>PowerPoint Presentation</vt:lpstr>
    </vt:vector>
  </TitlesOfParts>
  <Company>Charité Universitaetsmedizin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Headline linksbündig</dc:title>
  <dc:creator>Bobrov, Evgeny</dc:creator>
  <dc:description>BIH | PowerPoint-Vorlage im Format 16:9_x000d_
Office 2016</dc:description>
  <cp:lastModifiedBy>Tölch, Ulf</cp:lastModifiedBy>
  <cp:revision>193</cp:revision>
  <dcterms:created xsi:type="dcterms:W3CDTF">2019-09-24T09:11:06Z</dcterms:created>
  <dcterms:modified xsi:type="dcterms:W3CDTF">2024-03-26T08:55:07Z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001-000-001</vt:lpwstr>
  </property>
  <property fmtid="{D5CDD505-2E9C-101B-9397-08002B2CF9AE}" pid="4" name="Erstellt von">
    <vt:lpwstr>office network</vt:lpwstr>
  </property>
  <property fmtid="{D5CDD505-2E9C-101B-9397-08002B2CF9AE}" pid="5" name="Autor">
    <vt:lpwstr>clemens morfeld</vt:lpwstr>
  </property>
  <property fmtid="{D5CDD505-2E9C-101B-9397-08002B2CF9AE}" pid="6" name="Erstellt am">
    <vt:lpwstr>05.09.2019</vt:lpwstr>
  </property>
  <property fmtid="{D5CDD505-2E9C-101B-9397-08002B2CF9AE}" pid="7" name="Stand">
    <vt:lpwstr>05.09.2019</vt:lpwstr>
  </property>
  <property fmtid="{D5CDD505-2E9C-101B-9397-08002B2CF9AE}" pid="8" name="ContentTypeId">
    <vt:lpwstr>0x0101009A0DED7CA2624141AE322679BAD3AD72</vt:lpwstr>
  </property>
  <property fmtid="{D5CDD505-2E9C-101B-9397-08002B2CF9AE}" pid="9" name="MediaServiceImageTags">
    <vt:lpwstr/>
  </property>
</Properties>
</file>